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84379"/>
    <p:restoredTop sz="94712"/>
  </p:normalViewPr>
  <p:slideViewPr>
    <p:cSldViewPr snapToGrid="0" snapToObjects="1">
      <p:cViewPr varScale="1">
        <p:scale>
          <a:sx n="52" d="100"/>
          <a:sy n="52" d="100"/>
        </p:scale>
        <p:origin x="888" y="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99377-07A0-CA40-B057-CC08C60B965D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AA125-6488-854C-8E79-7A6414A766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85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AA125-6488-854C-8E79-7A6414A7668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2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3C8FF-90CA-034B-ACAD-EBB8EDE2F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F678BD-8A64-1245-ABB9-5DA98F3D4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A4F16-1497-FF46-A323-24A7D5DCA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39707-3047-0B41-9EBD-CFC54A4D2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4CE54-D071-114A-85DD-0DD451974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81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A0C11-97A4-0143-BAD0-6B82A7792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A98AA8-4E3C-0844-BEBD-3E410173D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B290A-E537-C649-A77E-9F7C877F7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FBE1AE-F308-AC40-9E76-AA0ECDFCA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330CE-D2FF-5B43-B678-6744256E3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74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A58535-2DDA-E64F-AB10-01E86BBBA2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49692E-70DB-3347-AC14-5B7E551BA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3EFA0-EFC6-554F-B508-F698263E3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B0CFC-71DA-514D-BFBA-30BDFC73C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E2FB6-5993-3A47-87F9-4B952E697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7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14BD6-015D-214C-8F3A-C785CBCCA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3F815-5FB5-7147-B603-1CD2AB2D5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4E02C-A28E-CC40-8373-BEF9533FA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74E8C-43D7-C44F-8579-C3A175DBF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32C01-9763-F84A-9315-F0C08EF0A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05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5DA53-737C-6F4A-A04F-9FC41D48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B22B6B-2D1F-0946-A289-071939665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A35F7-4CCE-8341-9CC9-9EE1A5125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433F2-4FB0-8144-89FD-50D8FDFA2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BEBC0-9B5B-9346-BB0B-36A414F89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9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550BA-C297-FD4A-85B2-358DF3632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F8EC1-046A-7340-AED8-CF6E1BF080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B8E35-97C4-6343-B68C-D390A069F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E94748-1189-0548-81AD-EF2B2DE7D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60ACF-6D35-A147-AC21-18F2FC240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F877C-A15B-6141-A28F-2D266BBD0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82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991E2-4120-2844-BE3B-16FB0FA37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EF26B-3733-BF48-AD70-54D654F56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CBCC0E-919E-7C46-838D-246A93EC2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A101BB-DADB-9445-A040-6D9E5AA5B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D71C93-DF05-0446-B4FD-249BA25C94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71CB26-5BB2-9740-995C-7CF609BFC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35B10A-FCA4-1443-A6CB-CBA64ADB2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982A23-A1E9-584D-A45C-47E9A0371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5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D4238-3074-D64B-ADD8-3BBB5D811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3ACFB8-C4D4-7E48-816D-3915E9E6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48A4ED-59EB-C74D-838D-17EA2AB58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279209-46F0-9349-863D-FBF465216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0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FF24A-3DFB-BD4D-B8F0-8AB639EA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83A0FF-72C3-8F40-B9D6-A56C9613B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4203D5-D48B-5C41-BDFE-6977DC386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97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47795-5C65-A046-B1F9-C6BFFCA5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C1432-6D1B-9743-AA1F-9EA17E6E6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3D98E-51BC-9847-970C-B7B7C19E4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C3098-7106-4946-9B0C-C120B17FB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CE08B-BBB2-444A-A856-17B63DE5A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4E827-5A3E-0D4B-9A71-CAFE557C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1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12EDD-9AF7-A144-8AE4-21A60947A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9303E6-7541-804F-99C2-2F4F205B20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901A4-5DDF-0344-A755-2D72F9F83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F93C6-12EB-F348-9FDC-7B262A3C8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13C33-45EF-7041-BE00-15A298494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19AC8F-1294-694F-840C-8A80F78F3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20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955695-44AC-704E-9A43-F35B5237E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F4865F-0C17-EE4F-8AB5-8B76EE0D6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D7697-B2EF-DB4A-9ED3-CAFAA952D5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187F5-EACF-7F4C-96DD-ED742B0863E1}" type="datetimeFigureOut">
              <a:rPr lang="en-US" smtClean="0"/>
              <a:pPr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70615-6803-D34A-9723-422D28EB72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DB91C-CF1A-D240-8EAD-9F85B5AF2B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119E2-8B2B-3E40-828D-2F178AB151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12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8170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A81F96-322F-384B-9A88-62F4EADAE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082114"/>
              </p:ext>
            </p:extLst>
          </p:nvPr>
        </p:nvGraphicFramePr>
        <p:xfrm>
          <a:off x="213756" y="190005"/>
          <a:ext cx="9939650" cy="644830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430984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שבת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987209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טיול סיירת ג-ו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987209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987209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על״ג</a:t>
                      </a: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 בעומר של הצוות י-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יב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081273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מרוץ דרום השרון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987209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חג השבועות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שיחת הורי טרומפים לקראת המדצ״ים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במהלך השבוע: שיחות אישיות לטרומפים לקראת המדצ״ים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  <a:tr h="987209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31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כנס מתגייסים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מדריכים+ פעילים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470486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6959A-3001-D14C-AF0E-6DE1ADCB4782}"/>
              </a:ext>
            </a:extLst>
          </p:cNvPr>
          <p:cNvSpPr txBox="1"/>
          <p:nvPr/>
        </p:nvSpPr>
        <p:spPr>
          <a:xfrm>
            <a:off x="10119754" y="652805"/>
            <a:ext cx="21454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13800" dirty="0">
                <a:latin typeface="Assistant" pitchFamily="2" charset="-79"/>
                <a:cs typeface="Assistant" pitchFamily="2" charset="-79"/>
              </a:rPr>
              <a:t>5</a:t>
            </a:r>
            <a:endParaRPr lang="en-US" sz="115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63102" y="2511339"/>
            <a:ext cx="1258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מאי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3669014-BE41-8643-934B-B1257595C270}"/>
              </a:ext>
            </a:extLst>
          </p:cNvPr>
          <p:cNvSpPr/>
          <p:nvPr/>
        </p:nvSpPr>
        <p:spPr>
          <a:xfrm>
            <a:off x="404034" y="3334514"/>
            <a:ext cx="2466753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מיני מדצ״ים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CE97D7-A64C-E84A-8687-45C15C9C1CB1}"/>
              </a:ext>
            </a:extLst>
          </p:cNvPr>
          <p:cNvSpPr/>
          <p:nvPr/>
        </p:nvSpPr>
        <p:spPr>
          <a:xfrm>
            <a:off x="1743740" y="5347613"/>
            <a:ext cx="1137680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שבועות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C76BD7-BDE2-B042-B6EA-FDA0FCAD2CD7}"/>
              </a:ext>
            </a:extLst>
          </p:cNvPr>
          <p:cNvSpPr/>
          <p:nvPr/>
        </p:nvSpPr>
        <p:spPr>
          <a:xfrm>
            <a:off x="5965025" y="3329094"/>
            <a:ext cx="1268656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4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ל״ג בעומר</a:t>
            </a:r>
            <a:endParaRPr lang="en-US" sz="14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82643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6959A-3001-D14C-AF0E-6DE1ADCB4782}"/>
              </a:ext>
            </a:extLst>
          </p:cNvPr>
          <p:cNvSpPr txBox="1"/>
          <p:nvPr/>
        </p:nvSpPr>
        <p:spPr>
          <a:xfrm>
            <a:off x="10545288" y="510639"/>
            <a:ext cx="131816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16600" dirty="0">
                <a:latin typeface="Assistant" pitchFamily="2" charset="-79"/>
                <a:cs typeface="Assistant" pitchFamily="2" charset="-79"/>
              </a:rPr>
              <a:t>6</a:t>
            </a:r>
            <a:endParaRPr lang="en-US" sz="166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45287" y="2695852"/>
            <a:ext cx="1318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יוני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CC21FE3-26BC-3949-8ADC-3731DBF66F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212730"/>
              </p:ext>
            </p:extLst>
          </p:nvPr>
        </p:nvGraphicFramePr>
        <p:xfrm>
          <a:off x="213756" y="190004"/>
          <a:ext cx="9939650" cy="6448304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511559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שבת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1171775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31</a:t>
                      </a:r>
                    </a:p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1171775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 אירוע פתיחת הקיץ 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ישובי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1249645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יוצאים לחופש גדול (ז׳-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יב</a:t>
                      </a: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׳)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 אחרון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171775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</a:p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מדריכים+ פעילים אחרון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1171775">
                <a:tc>
                  <a:txBody>
                    <a:bodyPr/>
                    <a:lstStyle/>
                    <a:p>
                      <a:endParaRPr lang="en-US" sz="110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30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יציאה לחופש גדול (ג׳-ו׳)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111A986E-05FD-2140-909B-DFEAD5586E27}"/>
              </a:ext>
            </a:extLst>
          </p:cNvPr>
          <p:cNvSpPr/>
          <p:nvPr/>
        </p:nvSpPr>
        <p:spPr>
          <a:xfrm>
            <a:off x="499731" y="5200621"/>
            <a:ext cx="9536900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סמינרי ט׳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E43971B-141F-D54D-97EA-9B9DA6C1D0F8}"/>
              </a:ext>
            </a:extLst>
          </p:cNvPr>
          <p:cNvSpPr/>
          <p:nvPr/>
        </p:nvSpPr>
        <p:spPr>
          <a:xfrm>
            <a:off x="6095999" y="6405647"/>
            <a:ext cx="3940631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סמינרי ט׳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72051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6959A-3001-D14C-AF0E-6DE1ADCB4782}"/>
              </a:ext>
            </a:extLst>
          </p:cNvPr>
          <p:cNvSpPr txBox="1"/>
          <p:nvPr/>
        </p:nvSpPr>
        <p:spPr>
          <a:xfrm>
            <a:off x="10545288" y="510639"/>
            <a:ext cx="131816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16600" dirty="0">
                <a:latin typeface="Assistant" pitchFamily="2" charset="-79"/>
                <a:cs typeface="Assistant" pitchFamily="2" charset="-79"/>
              </a:rPr>
              <a:t>7</a:t>
            </a:r>
            <a:endParaRPr lang="en-US" sz="166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45287" y="2695852"/>
            <a:ext cx="1318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יולי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CCB241F-8EED-3244-A14C-12FDD76AA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208922"/>
              </p:ext>
            </p:extLst>
          </p:nvPr>
        </p:nvGraphicFramePr>
        <p:xfrm>
          <a:off x="213756" y="190004"/>
          <a:ext cx="9939650" cy="644830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51781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שבת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</a:p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endParaRPr lang="en-US" sz="110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E6D47027-6025-C446-84F5-EF9BA7C10144}"/>
              </a:ext>
            </a:extLst>
          </p:cNvPr>
          <p:cNvSpPr/>
          <p:nvPr/>
        </p:nvSpPr>
        <p:spPr>
          <a:xfrm>
            <a:off x="3285669" y="3967085"/>
            <a:ext cx="3795823" cy="1581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הכנת מסעות ז׳-ח׳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85F1F7-A5C1-CA4B-8EE0-1CCDB581C81F}"/>
              </a:ext>
            </a:extLst>
          </p:cNvPr>
          <p:cNvSpPr/>
          <p:nvPr/>
        </p:nvSpPr>
        <p:spPr>
          <a:xfrm>
            <a:off x="492840" y="2769142"/>
            <a:ext cx="3795823" cy="1581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הכנת מדריכים ד׳-ו׳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9A09788-BA85-0E42-99CC-16F876899B02}"/>
              </a:ext>
            </a:extLst>
          </p:cNvPr>
          <p:cNvSpPr/>
          <p:nvPr/>
        </p:nvSpPr>
        <p:spPr>
          <a:xfrm>
            <a:off x="1942412" y="6355858"/>
            <a:ext cx="3795823" cy="1581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טיול קיץ ד׳-ו׳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CF5E01C-1A58-7545-B71E-C829C43B5C99}"/>
              </a:ext>
            </a:extLst>
          </p:cNvPr>
          <p:cNvSpPr/>
          <p:nvPr/>
        </p:nvSpPr>
        <p:spPr>
          <a:xfrm rot="10800000" flipV="1">
            <a:off x="5960960" y="2695851"/>
            <a:ext cx="1296365" cy="23147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900" b="1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שיחות שיבוצים טרומפים</a:t>
            </a:r>
            <a:endParaRPr lang="en-US" sz="900" b="1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B96F1533-B554-0342-BFF4-995F05C86977}"/>
              </a:ext>
            </a:extLst>
          </p:cNvPr>
          <p:cNvSpPr/>
          <p:nvPr/>
        </p:nvSpPr>
        <p:spPr>
          <a:xfrm>
            <a:off x="7674016" y="3949143"/>
            <a:ext cx="2303361" cy="1581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כיף צוות י-</a:t>
            </a:r>
            <a:r>
              <a:rPr lang="he-IL" sz="1600" dirty="0" err="1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יב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09271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6959A-3001-D14C-AF0E-6DE1ADCB4782}"/>
              </a:ext>
            </a:extLst>
          </p:cNvPr>
          <p:cNvSpPr txBox="1"/>
          <p:nvPr/>
        </p:nvSpPr>
        <p:spPr>
          <a:xfrm>
            <a:off x="10545288" y="510639"/>
            <a:ext cx="131816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16600" dirty="0">
                <a:latin typeface="Assistant" pitchFamily="2" charset="-79"/>
                <a:cs typeface="Assistant" pitchFamily="2" charset="-79"/>
              </a:rPr>
              <a:t>8</a:t>
            </a:r>
            <a:endParaRPr lang="en-US" sz="166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45287" y="2695852"/>
            <a:ext cx="1318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אוגוסט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4F73F55-66E5-7342-8976-1F23B3C2DF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59524"/>
              </p:ext>
            </p:extLst>
          </p:nvPr>
        </p:nvGraphicFramePr>
        <p:xfrm>
          <a:off x="213756" y="190004"/>
          <a:ext cx="9939650" cy="644830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437364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שבת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1001823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1001823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</a:p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1001823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001823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אירוע סיום קיץ מועצתי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שיחות שיבוצים י-יא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1001823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פעולת שיבוצים לצוות י-</a:t>
                      </a:r>
                      <a:r>
                        <a:rPr lang="he-IL" sz="1100">
                          <a:latin typeface="Assistant" pitchFamily="2" charset="-79"/>
                          <a:cs typeface="Assistant" pitchFamily="2" charset="-79"/>
                        </a:rPr>
                        <a:t>יב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  <a:tr h="1001823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470486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D54555E6-2121-9648-8F0A-61D5DD8322AE}"/>
              </a:ext>
            </a:extLst>
          </p:cNvPr>
          <p:cNvSpPr/>
          <p:nvPr/>
        </p:nvSpPr>
        <p:spPr>
          <a:xfrm>
            <a:off x="3274828" y="2315485"/>
            <a:ext cx="5259733" cy="18316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מסעות ז׳-ח׳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422247-E6F4-4748-B2B2-4A929B3F7500}"/>
              </a:ext>
            </a:extLst>
          </p:cNvPr>
          <p:cNvSpPr/>
          <p:nvPr/>
        </p:nvSpPr>
        <p:spPr>
          <a:xfrm>
            <a:off x="450112" y="3337417"/>
            <a:ext cx="5259733" cy="18316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סמינרי י׳-י״א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F58B39-DFA3-2140-B25C-DA69531ED3C1}"/>
              </a:ext>
            </a:extLst>
          </p:cNvPr>
          <p:cNvSpPr/>
          <p:nvPr/>
        </p:nvSpPr>
        <p:spPr>
          <a:xfrm>
            <a:off x="8856919" y="4327450"/>
            <a:ext cx="1194553" cy="1913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סמינרי י׳-י״א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09337404-008F-0642-BC37-CF905D6C611C}"/>
              </a:ext>
            </a:extLst>
          </p:cNvPr>
          <p:cNvSpPr/>
          <p:nvPr/>
        </p:nvSpPr>
        <p:spPr>
          <a:xfrm>
            <a:off x="3274829" y="1959349"/>
            <a:ext cx="6685348" cy="18316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 err="1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קייצת</a:t>
            </a:r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 א-ו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9747E4D4-BACE-0248-B752-0F18DAF6B65D}"/>
              </a:ext>
            </a:extLst>
          </p:cNvPr>
          <p:cNvSpPr/>
          <p:nvPr/>
        </p:nvSpPr>
        <p:spPr>
          <a:xfrm>
            <a:off x="3276755" y="2921982"/>
            <a:ext cx="6685348" cy="18316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 err="1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קייצת</a:t>
            </a:r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 א-ו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01137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A81F96-322F-384B-9A88-62F4EADAE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471664"/>
              </p:ext>
            </p:extLst>
          </p:nvPr>
        </p:nvGraphicFramePr>
        <p:xfrm>
          <a:off x="213756" y="190004"/>
          <a:ext cx="9939650" cy="6527124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51781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שבת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ישיבת צוות מוביל ק״ן לקראת סמינר פתיחת שנה ותיאום ציפיות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 ראשון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מדריכים+ פעילים 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ישיבת התנעה לחג מעלות ובחירת נושא י-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יב</a:t>
                      </a:r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שישי שכב״ג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6959A-3001-D14C-AF0E-6DE1ADCB4782}"/>
              </a:ext>
            </a:extLst>
          </p:cNvPr>
          <p:cNvSpPr txBox="1"/>
          <p:nvPr/>
        </p:nvSpPr>
        <p:spPr>
          <a:xfrm>
            <a:off x="10545288" y="510639"/>
            <a:ext cx="131816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1" eaLnBrk="1" latinLnBrk="0" hangingPunct="1"/>
            <a:r>
              <a:rPr lang="he-IL" sz="16600" dirty="0">
                <a:latin typeface="Assistant" pitchFamily="2" charset="-79"/>
                <a:cs typeface="Assistant" pitchFamily="2" charset="-79"/>
              </a:rPr>
              <a:t>9</a:t>
            </a:r>
            <a:endParaRPr lang="en-US" sz="166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45287" y="2695852"/>
            <a:ext cx="1318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ספטמבר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A553F2-686A-0245-AECC-4C517691F328}"/>
              </a:ext>
            </a:extLst>
          </p:cNvPr>
          <p:cNvSpPr/>
          <p:nvPr/>
        </p:nvSpPr>
        <p:spPr>
          <a:xfrm>
            <a:off x="8814392" y="6358283"/>
            <a:ext cx="1258185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2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ערב ראש השנה</a:t>
            </a:r>
            <a:endParaRPr lang="en-US" sz="12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D398C-D2B6-FE42-B76B-94399DC7C423}"/>
              </a:ext>
            </a:extLst>
          </p:cNvPr>
          <p:cNvSpPr/>
          <p:nvPr/>
        </p:nvSpPr>
        <p:spPr>
          <a:xfrm>
            <a:off x="7393500" y="6361840"/>
            <a:ext cx="1258185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4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ראש השנה</a:t>
            </a:r>
            <a:endParaRPr lang="en-US" sz="14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07BD3E-071C-DC48-9CA5-706DF3AEF9EC}"/>
              </a:ext>
            </a:extLst>
          </p:cNvPr>
          <p:cNvSpPr/>
          <p:nvPr/>
        </p:nvSpPr>
        <p:spPr>
          <a:xfrm>
            <a:off x="5995686" y="5162308"/>
            <a:ext cx="1261641" cy="15047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חלוקת דבש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A413F5-7980-9D46-B221-CE3C1744283C}"/>
              </a:ext>
            </a:extLst>
          </p:cNvPr>
          <p:cNvSpPr/>
          <p:nvPr/>
        </p:nvSpPr>
        <p:spPr>
          <a:xfrm>
            <a:off x="578735" y="1646468"/>
            <a:ext cx="2380094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2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סמינר </a:t>
            </a:r>
            <a:r>
              <a:rPr lang="he-IL" sz="1200" dirty="0" err="1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פתי״ש</a:t>
            </a:r>
            <a:r>
              <a:rPr lang="he-IL" sz="12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 י-</a:t>
            </a:r>
            <a:r>
              <a:rPr lang="he-IL" sz="1200" dirty="0" err="1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יב</a:t>
            </a:r>
            <a:endParaRPr lang="en-US" sz="12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61582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A81F96-322F-384B-9A88-62F4EADAE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235899"/>
              </p:ext>
            </p:extLst>
          </p:nvPr>
        </p:nvGraphicFramePr>
        <p:xfrm>
          <a:off x="213756" y="190004"/>
          <a:ext cx="9939650" cy="644830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51781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שבת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מפגש פתיחת הסיירת לכיתות ג-ו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מפגש סיירת 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שיחת פתיחה הורי ט׳</a:t>
                      </a:r>
                    </a:p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מדריכים+ פעילים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6959A-3001-D14C-AF0E-6DE1ADCB4782}"/>
              </a:ext>
            </a:extLst>
          </p:cNvPr>
          <p:cNvSpPr txBox="1"/>
          <p:nvPr/>
        </p:nvSpPr>
        <p:spPr>
          <a:xfrm>
            <a:off x="10132328" y="652805"/>
            <a:ext cx="21454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13800">
                <a:latin typeface="Assistant" pitchFamily="2" charset="-79"/>
                <a:cs typeface="Assistant" pitchFamily="2" charset="-79"/>
              </a:rPr>
              <a:t>10</a:t>
            </a:r>
            <a:endParaRPr lang="en-US" sz="115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63102" y="2511339"/>
            <a:ext cx="1258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אוקטובר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1E5290-5115-7746-B617-BBE0CFFABA6D}"/>
              </a:ext>
            </a:extLst>
          </p:cNvPr>
          <p:cNvSpPr/>
          <p:nvPr/>
        </p:nvSpPr>
        <p:spPr>
          <a:xfrm>
            <a:off x="5958105" y="1608400"/>
            <a:ext cx="1258185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4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ראש השנה</a:t>
            </a:r>
            <a:endParaRPr lang="en-US" sz="14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EBB7C5-361B-2C4B-A5B9-0BB6777DD6CE}"/>
              </a:ext>
            </a:extLst>
          </p:cNvPr>
          <p:cNvSpPr/>
          <p:nvPr/>
        </p:nvSpPr>
        <p:spPr>
          <a:xfrm>
            <a:off x="1722475" y="3732597"/>
            <a:ext cx="5493816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יוסי יפה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7DB289-5BC8-B946-852E-9B29BAA8677B}"/>
              </a:ext>
            </a:extLst>
          </p:cNvPr>
          <p:cNvSpPr/>
          <p:nvPr/>
        </p:nvSpPr>
        <p:spPr>
          <a:xfrm>
            <a:off x="4614530" y="2820604"/>
            <a:ext cx="2601759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4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יום כיפור</a:t>
            </a:r>
            <a:endParaRPr lang="en-US" sz="14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F825F4-1E45-FD44-83A8-708AE57952DD}"/>
              </a:ext>
            </a:extLst>
          </p:cNvPr>
          <p:cNvSpPr/>
          <p:nvPr/>
        </p:nvSpPr>
        <p:spPr>
          <a:xfrm>
            <a:off x="499731" y="3999140"/>
            <a:ext cx="9536900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סוכות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B063167-1BFB-614A-8C02-4D6017D6FF47}"/>
              </a:ext>
            </a:extLst>
          </p:cNvPr>
          <p:cNvSpPr/>
          <p:nvPr/>
        </p:nvSpPr>
        <p:spPr>
          <a:xfrm>
            <a:off x="5975323" y="5182027"/>
            <a:ext cx="4078526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סוכות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67C2029-8B22-3B42-9ABF-15906FA52660}"/>
              </a:ext>
            </a:extLst>
          </p:cNvPr>
          <p:cNvSpPr/>
          <p:nvPr/>
        </p:nvSpPr>
        <p:spPr>
          <a:xfrm>
            <a:off x="294797" y="4922871"/>
            <a:ext cx="1258185" cy="32649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2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טיול </a:t>
            </a:r>
            <a:r>
              <a:rPr lang="he-IL" sz="1200" dirty="0" err="1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פתי״ש</a:t>
            </a:r>
            <a:r>
              <a:rPr lang="he-IL" sz="12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 מועצתי אופציה א׳</a:t>
            </a:r>
            <a:endParaRPr lang="en-US" sz="12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6" name="5-Point Star 17">
            <a:extLst>
              <a:ext uri="{FF2B5EF4-FFF2-40B4-BE49-F238E27FC236}">
                <a16:creationId xmlns:a16="http://schemas.microsoft.com/office/drawing/2014/main" id="{B93B87D8-B58A-8345-9FFF-374AE9156802}"/>
              </a:ext>
            </a:extLst>
          </p:cNvPr>
          <p:cNvSpPr/>
          <p:nvPr/>
        </p:nvSpPr>
        <p:spPr>
          <a:xfrm>
            <a:off x="294796" y="674787"/>
            <a:ext cx="1481931" cy="1086013"/>
          </a:xfrm>
          <a:prstGeom prst="star5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2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חג מעלות</a:t>
            </a:r>
            <a:endParaRPr lang="en-US" sz="12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F0B5BB3D-DA6A-2C44-A503-37A7BA002E20}"/>
              </a:ext>
            </a:extLst>
          </p:cNvPr>
          <p:cNvSpPr/>
          <p:nvPr/>
        </p:nvSpPr>
        <p:spPr>
          <a:xfrm>
            <a:off x="1793660" y="5083151"/>
            <a:ext cx="2601759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4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סמינר האתגר הקבוצתי ט׳</a:t>
            </a:r>
            <a:endParaRPr lang="en-US" sz="14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04886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A81F96-322F-384B-9A88-62F4EADAE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7595"/>
              </p:ext>
            </p:extLst>
          </p:nvPr>
        </p:nvGraphicFramePr>
        <p:xfrm>
          <a:off x="213756" y="190004"/>
          <a:ext cx="9939650" cy="644830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51781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שבת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מפגש סיירת 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טורניר מחניים צוותי הדרכה מועצתי י-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יב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</a:p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מפגש סיירת 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הכנה יוצאים מהבועה (מדריכים)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מדריכים+ פעילים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6959A-3001-D14C-AF0E-6DE1ADCB4782}"/>
              </a:ext>
            </a:extLst>
          </p:cNvPr>
          <p:cNvSpPr txBox="1"/>
          <p:nvPr/>
        </p:nvSpPr>
        <p:spPr>
          <a:xfrm>
            <a:off x="10121695" y="652805"/>
            <a:ext cx="21454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13800" dirty="0">
                <a:latin typeface="Assistant" pitchFamily="2" charset="-79"/>
                <a:cs typeface="Assistant" pitchFamily="2" charset="-79"/>
              </a:rPr>
              <a:t>11</a:t>
            </a:r>
            <a:endParaRPr lang="en-US" sz="115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63102" y="2511339"/>
            <a:ext cx="1258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נובמבר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70BAE6-A466-4F4E-874F-AC887504B6AB}"/>
              </a:ext>
            </a:extLst>
          </p:cNvPr>
          <p:cNvSpPr/>
          <p:nvPr/>
        </p:nvSpPr>
        <p:spPr>
          <a:xfrm>
            <a:off x="414667" y="5147467"/>
            <a:ext cx="5358809" cy="17945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י״ב בפולין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AF296C-72C8-8844-8D6C-F194F035A989}"/>
              </a:ext>
            </a:extLst>
          </p:cNvPr>
          <p:cNvSpPr/>
          <p:nvPr/>
        </p:nvSpPr>
        <p:spPr>
          <a:xfrm>
            <a:off x="6007395" y="6341861"/>
            <a:ext cx="4043929" cy="16526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י״ב בפולין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8B70DC-FCC0-4045-9F85-967507D84710}"/>
              </a:ext>
            </a:extLst>
          </p:cNvPr>
          <p:cNvSpPr/>
          <p:nvPr/>
        </p:nvSpPr>
        <p:spPr>
          <a:xfrm>
            <a:off x="317947" y="1592717"/>
            <a:ext cx="2586622" cy="17945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200" dirty="0" err="1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מחנירית</a:t>
            </a:r>
            <a:r>
              <a:rPr lang="he-IL" sz="12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 ג-</a:t>
            </a:r>
            <a:r>
              <a:rPr lang="he-IL" sz="1200" dirty="0" err="1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יב</a:t>
            </a:r>
            <a:endParaRPr lang="en-US" sz="12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3816B47-AA4C-6F45-8005-3D24456BBBD1}"/>
              </a:ext>
            </a:extLst>
          </p:cNvPr>
          <p:cNvSpPr/>
          <p:nvPr/>
        </p:nvSpPr>
        <p:spPr>
          <a:xfrm>
            <a:off x="414667" y="2802883"/>
            <a:ext cx="2466753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מיונים לגרעין - 1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86D11F-BFE4-104B-B136-B829E00A54BB}"/>
              </a:ext>
            </a:extLst>
          </p:cNvPr>
          <p:cNvSpPr/>
          <p:nvPr/>
        </p:nvSpPr>
        <p:spPr>
          <a:xfrm>
            <a:off x="8835653" y="3863146"/>
            <a:ext cx="1207733" cy="32649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2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יום הזיכרון לזכר יצחק רבין</a:t>
            </a:r>
            <a:endParaRPr lang="en-US" sz="12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917ECB-ED1C-C14C-8F1C-BA56AD23B416}"/>
              </a:ext>
            </a:extLst>
          </p:cNvPr>
          <p:cNvSpPr txBox="1"/>
          <p:nvPr/>
        </p:nvSpPr>
        <p:spPr>
          <a:xfrm>
            <a:off x="10354317" y="5237194"/>
            <a:ext cx="1711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latin typeface="Assistant" pitchFamily="2" charset="-79"/>
                <a:cs typeface="Assistant" pitchFamily="2" charset="-79"/>
              </a:rPr>
              <a:t>שבוע מניעת אלימות מה17 עד ה21 – החלטת פעילות לקבלת תקציב.</a:t>
            </a:r>
            <a:endParaRPr lang="en-US" sz="1200" dirty="0"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60425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A81F96-322F-384B-9A88-62F4EADAE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049245"/>
              </p:ext>
            </p:extLst>
          </p:nvPr>
        </p:nvGraphicFramePr>
        <p:xfrm>
          <a:off x="213756" y="190004"/>
          <a:ext cx="9939650" cy="644830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51781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שבת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סיירת מפגש 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סמינר יוצאים</a:t>
                      </a:r>
                      <a:r>
                        <a:rPr lang="he-IL" sz="1100" baseline="0" dirty="0">
                          <a:latin typeface="Assistant" pitchFamily="2" charset="-79"/>
                          <a:cs typeface="Assistant" pitchFamily="2" charset="-79"/>
                        </a:rPr>
                        <a:t> מהבועה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סיירת מפגש 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b="1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ישיבת התנעה 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לפסטישבט</a:t>
                      </a: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 י-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יב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endParaRPr lang="en-US" sz="110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31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6959A-3001-D14C-AF0E-6DE1ADCB4782}"/>
              </a:ext>
            </a:extLst>
          </p:cNvPr>
          <p:cNvSpPr txBox="1"/>
          <p:nvPr/>
        </p:nvSpPr>
        <p:spPr>
          <a:xfrm>
            <a:off x="10121695" y="652805"/>
            <a:ext cx="21454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13800" dirty="0">
                <a:latin typeface="Assistant" pitchFamily="2" charset="-79"/>
                <a:cs typeface="Assistant" pitchFamily="2" charset="-79"/>
              </a:rPr>
              <a:t>12</a:t>
            </a:r>
            <a:endParaRPr lang="en-US" sz="115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63102" y="2511339"/>
            <a:ext cx="1258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דצמבר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429D96-6D74-B947-A53E-2D583870A5DF}"/>
              </a:ext>
            </a:extLst>
          </p:cNvPr>
          <p:cNvSpPr/>
          <p:nvPr/>
        </p:nvSpPr>
        <p:spPr>
          <a:xfrm>
            <a:off x="414667" y="1601395"/>
            <a:ext cx="2466753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4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סמינר סובלנות (שם זמני)</a:t>
            </a:r>
            <a:endParaRPr lang="en-US" sz="14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D4D3E0-00ED-8347-BEEF-8A5785F8A1EC}"/>
              </a:ext>
            </a:extLst>
          </p:cNvPr>
          <p:cNvSpPr txBox="1"/>
          <p:nvPr/>
        </p:nvSpPr>
        <p:spPr>
          <a:xfrm>
            <a:off x="10354317" y="5237194"/>
            <a:ext cx="1711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latin typeface="Assistant" pitchFamily="2" charset="-79"/>
                <a:cs typeface="Assistant" pitchFamily="2" charset="-79"/>
              </a:rPr>
              <a:t>שבוע מניעת סמים ואלכוהול מה15 עד ה19.</a:t>
            </a:r>
            <a:endParaRPr lang="en-US" sz="12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A7F655-D83A-B14A-B45C-8B025658EF45}"/>
              </a:ext>
            </a:extLst>
          </p:cNvPr>
          <p:cNvSpPr/>
          <p:nvPr/>
        </p:nvSpPr>
        <p:spPr>
          <a:xfrm>
            <a:off x="499731" y="5179366"/>
            <a:ext cx="8144539" cy="1701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חנוכה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A4A0D07-8925-604A-BF63-E22EB0BCF742}"/>
              </a:ext>
            </a:extLst>
          </p:cNvPr>
          <p:cNvSpPr/>
          <p:nvPr/>
        </p:nvSpPr>
        <p:spPr>
          <a:xfrm>
            <a:off x="7599141" y="6357693"/>
            <a:ext cx="2466753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חנוכה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D28699-6D22-A04A-BB33-B5FF2EF9633C}"/>
              </a:ext>
            </a:extLst>
          </p:cNvPr>
          <p:cNvSpPr/>
          <p:nvPr/>
        </p:nvSpPr>
        <p:spPr>
          <a:xfrm>
            <a:off x="3189767" y="4848447"/>
            <a:ext cx="5458041" cy="24939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טיול חנוכה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F54E7962-B165-684D-91DE-8ACA2804EB03}"/>
              </a:ext>
            </a:extLst>
          </p:cNvPr>
          <p:cNvSpPr/>
          <p:nvPr/>
        </p:nvSpPr>
        <p:spPr>
          <a:xfrm>
            <a:off x="1701476" y="2598749"/>
            <a:ext cx="1286043" cy="2717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050" b="1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מבצע חזי אופציה א׳</a:t>
            </a:r>
            <a:endParaRPr lang="en-US" sz="1050" b="1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56069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A81F96-322F-384B-9A88-62F4EADAE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009525"/>
              </p:ext>
            </p:extLst>
          </p:nvPr>
        </p:nvGraphicFramePr>
        <p:xfrm>
          <a:off x="213756" y="190004"/>
          <a:ext cx="9939650" cy="644830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51781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שבת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מדריכים+ פעילים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מפגש סיירת 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endParaRPr lang="en-US" sz="110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31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מפגש סיירת 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מדריכים+ פעילים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585AD6-8DFC-1E4A-8C50-11E53FE9F430}"/>
              </a:ext>
            </a:extLst>
          </p:cNvPr>
          <p:cNvSpPr txBox="1"/>
          <p:nvPr/>
        </p:nvSpPr>
        <p:spPr>
          <a:xfrm>
            <a:off x="10533411" y="320457"/>
            <a:ext cx="131816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16600" dirty="0">
                <a:latin typeface="Assistant" pitchFamily="2" charset="-79"/>
                <a:cs typeface="Assistant" pitchFamily="2" charset="-79"/>
              </a:rPr>
              <a:t>1</a:t>
            </a:r>
            <a:endParaRPr lang="en-US" sz="166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63100" y="2505670"/>
            <a:ext cx="1258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ינואר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1429BA-A5BE-FC44-82AF-52CE1520EA4B}"/>
              </a:ext>
            </a:extLst>
          </p:cNvPr>
          <p:cNvSpPr/>
          <p:nvPr/>
        </p:nvSpPr>
        <p:spPr>
          <a:xfrm>
            <a:off x="425298" y="2778641"/>
            <a:ext cx="2466753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סמינר אמצע אופציה א׳ י-</a:t>
            </a:r>
            <a:r>
              <a:rPr lang="he-IL" sz="1600" dirty="0" err="1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יב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5CFEE1BC-492E-A440-BF91-E10D96A3372F}"/>
              </a:ext>
            </a:extLst>
          </p:cNvPr>
          <p:cNvSpPr/>
          <p:nvPr/>
        </p:nvSpPr>
        <p:spPr>
          <a:xfrm>
            <a:off x="1693399" y="1508008"/>
            <a:ext cx="1286043" cy="2717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050" b="1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מבצע חזי אופציה ב׳</a:t>
            </a:r>
            <a:endParaRPr lang="en-US" sz="1050" b="1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95429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A81F96-322F-384B-9A88-62F4EADAE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947806"/>
              </p:ext>
            </p:extLst>
          </p:nvPr>
        </p:nvGraphicFramePr>
        <p:xfrm>
          <a:off x="213756" y="190004"/>
          <a:ext cx="9939650" cy="6448304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511559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שבת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1171775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1171775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1249645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סיירת מפגש 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הכנה סמינר ט'"מנהיגים"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(מדריכים)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 בסימן ט״ו בשבט 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</a:p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171775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מפגשי ועדת נוער - מועצתי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מיני כיף צוות י-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יב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1171775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מפגש סיירת 10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שבוע שיחות אישיות אמצע שנה 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לשכב״ג</a:t>
                      </a:r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מדריכים+פעילים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585AD6-8DFC-1E4A-8C50-11E53FE9F430}"/>
              </a:ext>
            </a:extLst>
          </p:cNvPr>
          <p:cNvSpPr txBox="1"/>
          <p:nvPr/>
        </p:nvSpPr>
        <p:spPr>
          <a:xfrm>
            <a:off x="10533411" y="320457"/>
            <a:ext cx="131816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16600" dirty="0">
                <a:latin typeface="Assistant" pitchFamily="2" charset="-79"/>
                <a:cs typeface="Assistant" pitchFamily="2" charset="-79"/>
              </a:rPr>
              <a:t>2</a:t>
            </a:r>
            <a:endParaRPr lang="en-US" sz="166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63100" y="2505670"/>
            <a:ext cx="1258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פברואר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CBBFFE-8B87-E142-A084-E10D2F1F7AA5}"/>
              </a:ext>
            </a:extLst>
          </p:cNvPr>
          <p:cNvSpPr/>
          <p:nvPr/>
        </p:nvSpPr>
        <p:spPr>
          <a:xfrm>
            <a:off x="288187" y="1605516"/>
            <a:ext cx="1258185" cy="15909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400" dirty="0" err="1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פסטישבט</a:t>
            </a:r>
            <a:r>
              <a:rPr lang="he-IL" sz="14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 י-</a:t>
            </a:r>
            <a:r>
              <a:rPr lang="he-IL" sz="1400" dirty="0" err="1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יב</a:t>
            </a:r>
            <a:endParaRPr lang="en-US" sz="14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A149D7-3FDC-164B-A03C-D56CE4ABC149}"/>
              </a:ext>
            </a:extLst>
          </p:cNvPr>
          <p:cNvSpPr/>
          <p:nvPr/>
        </p:nvSpPr>
        <p:spPr>
          <a:xfrm>
            <a:off x="7394279" y="4001388"/>
            <a:ext cx="1258185" cy="1701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4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ט״ו בשבט</a:t>
            </a:r>
            <a:endParaRPr lang="en-US" sz="14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54D19DD2-911D-194C-9D02-9E0939D6E06C}"/>
              </a:ext>
            </a:extLst>
          </p:cNvPr>
          <p:cNvSpPr/>
          <p:nvPr/>
        </p:nvSpPr>
        <p:spPr>
          <a:xfrm>
            <a:off x="425298" y="3916327"/>
            <a:ext cx="2466753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סמינר אמצע אופציה ב׳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10181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A81F96-322F-384B-9A88-62F4EADAE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459696"/>
              </p:ext>
            </p:extLst>
          </p:nvPr>
        </p:nvGraphicFramePr>
        <p:xfrm>
          <a:off x="213756" y="190004"/>
          <a:ext cx="9939650" cy="644830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51781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>
                          <a:solidFill>
                            <a:sysClr val="windowText" lastClr="000000"/>
                          </a:solidFill>
                        </a:rPr>
                        <a:t>שבתב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אופציה א' הכנה פסח למדריכים (ד'-ו')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סמינר "מנהיגים" ט'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ארגון יום המעשים הטובים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סיירת מפגש 11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נשף פורים של הצוות י-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יב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 בסימן פורים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אופציה ב' הכנה פסח למדריכים(ד'-ו')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סיירת מפגש 12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הוקרה לנוער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 – יום המעשים הטובים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31</a:t>
                      </a:r>
                    </a:p>
                    <a:p>
                      <a:pPr marL="0" algn="r" defTabSz="914400" rtl="1" eaLnBrk="1" latinLnBrk="0" hangingPunct="1"/>
                      <a:endParaRPr lang="he-IL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מדריכים+פעילים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6959A-3001-D14C-AF0E-6DE1ADCB4782}"/>
              </a:ext>
            </a:extLst>
          </p:cNvPr>
          <p:cNvSpPr txBox="1"/>
          <p:nvPr/>
        </p:nvSpPr>
        <p:spPr>
          <a:xfrm>
            <a:off x="10545288" y="510639"/>
            <a:ext cx="131816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16600" dirty="0">
                <a:latin typeface="Assistant" pitchFamily="2" charset="-79"/>
                <a:cs typeface="Assistant" pitchFamily="2" charset="-79"/>
              </a:rPr>
              <a:t>3</a:t>
            </a:r>
            <a:endParaRPr lang="en-US" sz="166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45287" y="2695852"/>
            <a:ext cx="1318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מרץ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3A6C01-49BE-D24B-8699-ADCB62DC5806}"/>
              </a:ext>
            </a:extLst>
          </p:cNvPr>
          <p:cNvSpPr/>
          <p:nvPr/>
        </p:nvSpPr>
        <p:spPr>
          <a:xfrm>
            <a:off x="499731" y="2818928"/>
            <a:ext cx="7995683" cy="1581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מסע תנועתי לפולין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A8EDEA4-29D4-234A-84F2-11042F274477}"/>
              </a:ext>
            </a:extLst>
          </p:cNvPr>
          <p:cNvSpPr/>
          <p:nvPr/>
        </p:nvSpPr>
        <p:spPr>
          <a:xfrm>
            <a:off x="4699591" y="2584859"/>
            <a:ext cx="3795823" cy="1581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פורים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B28FFB-E26F-9E4C-9D2B-A83459774051}"/>
              </a:ext>
            </a:extLst>
          </p:cNvPr>
          <p:cNvSpPr txBox="1"/>
          <p:nvPr/>
        </p:nvSpPr>
        <p:spPr>
          <a:xfrm>
            <a:off x="10354317" y="5237194"/>
            <a:ext cx="1711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latin typeface="Assistant" pitchFamily="2" charset="-79"/>
                <a:cs typeface="Assistant" pitchFamily="2" charset="-79"/>
              </a:rPr>
              <a:t>שבוע חינוך מה19 עד ה25.</a:t>
            </a:r>
          </a:p>
          <a:p>
            <a:pPr algn="r" rtl="1"/>
            <a:endParaRPr lang="en-US" sz="12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2767ED-29FF-4D45-AB85-B70BE667F5F2}"/>
              </a:ext>
            </a:extLst>
          </p:cNvPr>
          <p:cNvSpPr/>
          <p:nvPr/>
        </p:nvSpPr>
        <p:spPr>
          <a:xfrm>
            <a:off x="5965024" y="6376896"/>
            <a:ext cx="1268656" cy="1581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פסח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01292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BF4435A-F523-AF41-A6E3-BEC560C390BF}"/>
              </a:ext>
            </a:extLst>
          </p:cNvPr>
          <p:cNvSpPr/>
          <p:nvPr/>
        </p:nvSpPr>
        <p:spPr>
          <a:xfrm>
            <a:off x="10319657" y="190004"/>
            <a:ext cx="1745673" cy="644830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6959A-3001-D14C-AF0E-6DE1ADCB4782}"/>
              </a:ext>
            </a:extLst>
          </p:cNvPr>
          <p:cNvSpPr txBox="1"/>
          <p:nvPr/>
        </p:nvSpPr>
        <p:spPr>
          <a:xfrm>
            <a:off x="10545288" y="510639"/>
            <a:ext cx="131816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16600" dirty="0">
                <a:latin typeface="Assistant" pitchFamily="2" charset="-79"/>
                <a:cs typeface="Assistant" pitchFamily="2" charset="-79"/>
              </a:rPr>
              <a:t>4</a:t>
            </a:r>
            <a:endParaRPr lang="en-US" sz="166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5D6BA-A2B0-6647-AEE0-3750724CC244}"/>
              </a:ext>
            </a:extLst>
          </p:cNvPr>
          <p:cNvSpPr txBox="1"/>
          <p:nvPr/>
        </p:nvSpPr>
        <p:spPr>
          <a:xfrm>
            <a:off x="10545287" y="2695852"/>
            <a:ext cx="1318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 defTabSz="914400" rtl="1" eaLnBrk="1" latinLnBrk="0" hangingPunct="1"/>
            <a:r>
              <a:rPr lang="he-IL" sz="2400" dirty="0">
                <a:latin typeface="Assistant" pitchFamily="2" charset="-79"/>
                <a:cs typeface="Assistant" pitchFamily="2" charset="-79"/>
              </a:rPr>
              <a:t>אפריל</a:t>
            </a:r>
            <a:endParaRPr lang="en-US" sz="2400" dirty="0">
              <a:latin typeface="Assistant" pitchFamily="2" charset="-79"/>
              <a:cs typeface="Assistant" pitchFamily="2" charset="-79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CC21FE3-26BC-3949-8ADC-3731DBF66F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060059"/>
              </p:ext>
            </p:extLst>
          </p:nvPr>
        </p:nvGraphicFramePr>
        <p:xfrm>
          <a:off x="213756" y="190004"/>
          <a:ext cx="9939650" cy="644830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419950">
                  <a:extLst>
                    <a:ext uri="{9D8B030D-6E8A-4147-A177-3AD203B41FA5}">
                      <a16:colId xmlns:a16="http://schemas.microsoft.com/office/drawing/2014/main" val="65510729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3596821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63478969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644390673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816171456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3573744210"/>
                    </a:ext>
                  </a:extLst>
                </a:gridCol>
                <a:gridCol w="1419950">
                  <a:extLst>
                    <a:ext uri="{9D8B030D-6E8A-4147-A177-3AD203B41FA5}">
                      <a16:colId xmlns:a16="http://schemas.microsoft.com/office/drawing/2014/main" val="2106169983"/>
                    </a:ext>
                  </a:extLst>
                </a:gridCol>
              </a:tblGrid>
              <a:tr h="51781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שבת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חמישי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רביעי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שלישי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שני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dirty="0">
                          <a:solidFill>
                            <a:sysClr val="windowText" lastClr="000000"/>
                          </a:solidFill>
                        </a:rPr>
                        <a:t>ראשון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28179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33881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11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8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ליל הסדר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7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סדר פסח של הצוות י-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יב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6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5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759587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18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17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16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מימונה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15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חג שני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14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91302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24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סיירת מפגש 13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23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22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21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יום פעילות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20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יום הזיכרון לשואה ולגבורה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טקס יום השואה </a:t>
                      </a:r>
                      <a:r>
                        <a:rPr lang="he-IL" sz="1100" dirty="0" err="1">
                          <a:latin typeface="Assistant" pitchFamily="2" charset="-79"/>
                          <a:cs typeface="Assistant" pitchFamily="2" charset="-79"/>
                        </a:rPr>
                        <a:t>ישובי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99195"/>
                  </a:ext>
                </a:extLst>
              </a:tr>
              <a:tr h="1186098">
                <a:tc>
                  <a:txBody>
                    <a:bodyPr/>
                    <a:lstStyle/>
                    <a:p>
                      <a:endParaRPr lang="en-US" sz="110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30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29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28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יום העצמאות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27</a:t>
                      </a:r>
                    </a:p>
                    <a:p>
                      <a:pPr marL="171450" indent="-171450" algn="r" defTabSz="914400" rtl="1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יום הזיכרון לחללי מערכות ישראל ונפגעי פעולות האיבה</a:t>
                      </a:r>
                      <a:endParaRPr lang="en-US" sz="1100" dirty="0">
                        <a:latin typeface="Assistant" pitchFamily="2" charset="-79"/>
                        <a:cs typeface="Assistant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26</a:t>
                      </a:r>
                    </a:p>
                    <a:p>
                      <a:pPr marL="0" algn="r" defTabSz="914400" rtl="1" eaLnBrk="1" latinLnBrk="0" hangingPunct="1"/>
                      <a:r>
                        <a:rPr lang="he-IL" sz="1100" dirty="0">
                          <a:latin typeface="Assistant" pitchFamily="2" charset="-79"/>
                          <a:cs typeface="Assistant" pitchFamily="2" charset="-79"/>
                        </a:rPr>
                        <a:t>ערב מדריכים+ פעילים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018329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A968D26B-5CEA-AF4C-9A13-F60D87F828A7}"/>
              </a:ext>
            </a:extLst>
          </p:cNvPr>
          <p:cNvSpPr/>
          <p:nvPr/>
        </p:nvSpPr>
        <p:spPr>
          <a:xfrm>
            <a:off x="499731" y="2744498"/>
            <a:ext cx="9536900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פסח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4DEDF9-1A73-DC4A-BDCE-1A14C32C254C}"/>
              </a:ext>
            </a:extLst>
          </p:cNvPr>
          <p:cNvSpPr/>
          <p:nvPr/>
        </p:nvSpPr>
        <p:spPr>
          <a:xfrm>
            <a:off x="3179135" y="3961103"/>
            <a:ext cx="6857495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פסח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AE3228-FF9C-F645-AEFD-C0BB210E1550}"/>
              </a:ext>
            </a:extLst>
          </p:cNvPr>
          <p:cNvSpPr/>
          <p:nvPr/>
        </p:nvSpPr>
        <p:spPr>
          <a:xfrm>
            <a:off x="400475" y="1604203"/>
            <a:ext cx="5266679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פסח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4227FD-E699-3143-8C0B-AB8C637CE687}"/>
              </a:ext>
            </a:extLst>
          </p:cNvPr>
          <p:cNvSpPr/>
          <p:nvPr/>
        </p:nvSpPr>
        <p:spPr>
          <a:xfrm>
            <a:off x="5965024" y="6376896"/>
            <a:ext cx="1268656" cy="1581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יום הזיכרון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6369926-5752-F140-8F8C-9046DED526E6}"/>
              </a:ext>
            </a:extLst>
          </p:cNvPr>
          <p:cNvSpPr/>
          <p:nvPr/>
        </p:nvSpPr>
        <p:spPr>
          <a:xfrm>
            <a:off x="4530117" y="6376896"/>
            <a:ext cx="1268656" cy="1581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יום העצמאות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7763E8-DBBE-0E4F-8F94-A3ACA728AE17}"/>
              </a:ext>
            </a:extLst>
          </p:cNvPr>
          <p:cNvSpPr/>
          <p:nvPr/>
        </p:nvSpPr>
        <p:spPr>
          <a:xfrm>
            <a:off x="3203949" y="1349765"/>
            <a:ext cx="2466753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טיול פסח מועצתי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078D22-ECAD-D842-BF53-7D93CCD962EB}"/>
              </a:ext>
            </a:extLst>
          </p:cNvPr>
          <p:cNvSpPr/>
          <p:nvPr/>
        </p:nvSpPr>
        <p:spPr>
          <a:xfrm>
            <a:off x="7556224" y="2490994"/>
            <a:ext cx="2466753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פסח ז׳-ח׳ מחוזי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A961D0F-9DD3-E74B-BC59-3B907C247B9F}"/>
              </a:ext>
            </a:extLst>
          </p:cNvPr>
          <p:cNvSpPr/>
          <p:nvPr/>
        </p:nvSpPr>
        <p:spPr>
          <a:xfrm>
            <a:off x="400475" y="1363938"/>
            <a:ext cx="2466753" cy="17012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he-IL" sz="1600" dirty="0">
                <a:solidFill>
                  <a:schemeClr val="tx1"/>
                </a:solidFill>
                <a:latin typeface="Assistant" pitchFamily="2" charset="-79"/>
                <a:cs typeface="Assistant" pitchFamily="2" charset="-79"/>
              </a:rPr>
              <a:t>נינג׳ה ישראל (מועצתי)</a:t>
            </a:r>
            <a:endParaRPr lang="en-US" sz="1600" dirty="0">
              <a:solidFill>
                <a:schemeClr val="tx1"/>
              </a:solidFill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75152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{2D07F0FB-0E10-9F45-9E91-21222C377B1A}tf10001060</Template>
  <TotalTime>4204</TotalTime>
  <Words>1049</Words>
  <Application>Microsoft Office PowerPoint</Application>
  <PresentationFormat>Widescreen</PresentationFormat>
  <Paragraphs>634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Assistant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ilan niv</cp:lastModifiedBy>
  <cp:revision>282</cp:revision>
  <dcterms:created xsi:type="dcterms:W3CDTF">2019-08-11T07:53:47Z</dcterms:created>
  <dcterms:modified xsi:type="dcterms:W3CDTF">2019-08-29T09:51:42Z</dcterms:modified>
</cp:coreProperties>
</file>