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-103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D495-3674-4829-9E02-A0BBECC57F51}" type="datetimeFigureOut">
              <a:rPr lang="he-IL" smtClean="0"/>
              <a:pPr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D8B7A-FED3-4E63-9A03-9018142EA66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 descr="תוצאת תמונה עבור סדנה להכנת קומפוסט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634543" cy="57606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20072" y="764705"/>
            <a:ext cx="2705011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chemeClr val="bg1"/>
                </a:solidFill>
              </a:rPr>
              <a:t>איך מכינים קומפוסט-</a:t>
            </a:r>
          </a:p>
          <a:p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1124744"/>
            <a:ext cx="568863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סדנה בהדרכת עמיעד לפידות</a:t>
            </a:r>
          </a:p>
          <a:p>
            <a:endParaRPr lang="he-IL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2420888"/>
            <a:ext cx="66247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יום ראשון 25.9.16, בשעה 18:00 במושב גני עם</a:t>
            </a:r>
          </a:p>
          <a:p>
            <a:r>
              <a:rPr lang="he-I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נתארח בבית </a:t>
            </a:r>
            <a:r>
              <a:rPr lang="he-IL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משפ</a:t>
            </a:r>
            <a:r>
              <a:rPr lang="he-I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' שחם ברחוב הבנים 5 (חנייה ברחוב סביונים)</a:t>
            </a:r>
            <a:endParaRPr lang="he-IL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96552" y="4653136"/>
            <a:ext cx="9145016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על </a:t>
            </a:r>
            <a:r>
              <a:rPr lang="he-I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המשתתפים להביא איתם פסולת </a:t>
            </a:r>
            <a:r>
              <a:rPr lang="he-I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אורגנית </a:t>
            </a:r>
            <a:r>
              <a:rPr lang="he-I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שצברו מכמה ימים. כל המרבה הרי זה משובח</a:t>
            </a:r>
            <a:r>
              <a:rPr lang="he-IL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endParaRPr lang="he-IL" dirty="0" smtClean="0">
              <a:solidFill>
                <a:schemeClr val="bg1"/>
              </a:solidFill>
            </a:endParaRPr>
          </a:p>
          <a:p>
            <a:r>
              <a:rPr lang="he-IL" dirty="0" smtClean="0">
                <a:solidFill>
                  <a:schemeClr val="bg1"/>
                </a:solidFill>
              </a:rPr>
              <a:t>הכניסה מותנית ברישום מוקדם- </a:t>
            </a:r>
          </a:p>
          <a:p>
            <a:r>
              <a:rPr lang="he-IL" dirty="0" smtClean="0">
                <a:solidFill>
                  <a:schemeClr val="bg1"/>
                </a:solidFill>
              </a:rPr>
              <a:t>יש להירשם בטלפון: </a:t>
            </a:r>
            <a:r>
              <a:rPr lang="he-IL" dirty="0" smtClean="0">
                <a:solidFill>
                  <a:schemeClr val="bg1"/>
                </a:solidFill>
              </a:rPr>
              <a:t>03-9000627, </a:t>
            </a:r>
            <a:r>
              <a:rPr lang="he-IL" dirty="0" smtClean="0">
                <a:solidFill>
                  <a:schemeClr val="bg1"/>
                </a:solidFill>
              </a:rPr>
              <a:t>או </a:t>
            </a:r>
            <a:r>
              <a:rPr lang="he-IL" dirty="0" smtClean="0">
                <a:solidFill>
                  <a:schemeClr val="bg1"/>
                </a:solidFill>
              </a:rPr>
              <a:t>במייל </a:t>
            </a:r>
            <a:r>
              <a:rPr lang="he-IL" dirty="0" smtClean="0">
                <a:solidFill>
                  <a:schemeClr val="bg1"/>
                </a:solidFill>
              </a:rPr>
              <a:t>:</a:t>
            </a:r>
            <a:r>
              <a:rPr lang="en-US" dirty="0" smtClean="0">
                <a:solidFill>
                  <a:schemeClr val="bg1"/>
                </a:solidFill>
              </a:rPr>
              <a:t>sviva@dsharon.org.il</a:t>
            </a:r>
            <a:r>
              <a:rPr lang="he-IL" dirty="0" smtClean="0">
                <a:solidFill>
                  <a:schemeClr val="bg1"/>
                </a:solidFill>
              </a:rPr>
              <a:t> </a:t>
            </a:r>
            <a:r>
              <a:rPr lang="he-IL" sz="1100" dirty="0" smtClean="0">
                <a:solidFill>
                  <a:schemeClr val="bg1"/>
                </a:solidFill>
              </a:rPr>
              <a:t>(שם טלפון ומספר המשתתפים)</a:t>
            </a:r>
            <a:endParaRPr lang="en-US" sz="1100" dirty="0">
              <a:solidFill>
                <a:schemeClr val="bg1"/>
              </a:solidFill>
            </a:endParaRPr>
          </a:p>
          <a:p>
            <a:endParaRPr lang="he-IL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95536" y="1052736"/>
            <a:ext cx="84249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3200" b="1" dirty="0" smtClean="0">
                <a:solidFill>
                  <a:srgbClr val="E3A327"/>
                </a:solidFill>
                <a:latin typeface="Arial" panose="020B0604020202020204" pitchFamily="34" charset="0"/>
              </a:rPr>
              <a:t>מפגשי הדרכה להכנת קומפוסט ביתי- מטעם המועצה</a:t>
            </a:r>
          </a:p>
          <a:p>
            <a:pPr algn="ctr"/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/>
            </a:r>
            <a:b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</a:br>
            <a:endParaRPr lang="he-IL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r>
              <a:rPr lang="he-IL" b="1" dirty="0" smtClean="0">
                <a:solidFill>
                  <a:srgbClr val="666666"/>
                </a:solidFill>
                <a:latin typeface="Arial" panose="020B0604020202020204" pitchFamily="34" charset="0"/>
              </a:rPr>
              <a:t>גם אנחנו יכולים להפוך את הפסולת שלנו ממטרד- למשאב!!!</a:t>
            </a:r>
            <a:endParaRPr lang="he-IL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r>
              <a:rPr lang="he-IL" b="1" dirty="0" smtClean="0">
                <a:solidFill>
                  <a:srgbClr val="666666"/>
                </a:solidFill>
                <a:latin typeface="Arial" panose="020B0604020202020204" pitchFamily="34" charset="0"/>
              </a:rPr>
              <a:t>המועצה האזורית דרום השרון מעודדת את תושביה לתרום לאיכות הסביבה ולצמצם את </a:t>
            </a:r>
            <a:br>
              <a:rPr lang="he-IL" b="1" dirty="0" smtClean="0">
                <a:solidFill>
                  <a:srgbClr val="666666"/>
                </a:solidFill>
                <a:latin typeface="Arial" panose="020B0604020202020204" pitchFamily="34" charset="0"/>
              </a:rPr>
            </a:br>
            <a:r>
              <a:rPr lang="he-IL" b="1" dirty="0" smtClean="0">
                <a:solidFill>
                  <a:srgbClr val="666666"/>
                </a:solidFill>
                <a:latin typeface="Arial" panose="020B0604020202020204" pitchFamily="34" charset="0"/>
              </a:rPr>
              <a:t>כמויות הפסולת הביתית.</a:t>
            </a:r>
            <a:endParaRPr lang="he-IL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/>
            </a:r>
            <a:b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</a:br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המועצה האזורית מזמינה את התושבים להשתתף במפגש הדרכה מעשיר </a:t>
            </a:r>
            <a:r>
              <a:rPr lang="he-IL" dirty="0" err="1" smtClean="0">
                <a:solidFill>
                  <a:srgbClr val="666666"/>
                </a:solidFill>
                <a:latin typeface="Arial" panose="020B0604020202020204" pitchFamily="34" charset="0"/>
              </a:rPr>
              <a:t>וחווייתיי</a:t>
            </a:r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 להכנת קומפוסט ביתי. </a:t>
            </a:r>
            <a:r>
              <a:rPr lang="he-IL" u="sng" dirty="0" smtClean="0">
                <a:solidFill>
                  <a:srgbClr val="666666"/>
                </a:solidFill>
                <a:latin typeface="Arial" panose="020B0604020202020204" pitchFamily="34" charset="0"/>
              </a:rPr>
              <a:t/>
            </a:r>
            <a:br>
              <a:rPr lang="he-IL" u="sng" dirty="0" smtClean="0">
                <a:solidFill>
                  <a:srgbClr val="666666"/>
                </a:solidFill>
                <a:latin typeface="Arial" panose="020B0604020202020204" pitchFamily="34" charset="0"/>
              </a:rPr>
            </a:br>
            <a:endParaRPr lang="he-IL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ההדרכה תתקיים בגני עם במשק שחם (חנייה ברחוב סביונים)-, בתאריך 25.9.</a:t>
            </a:r>
            <a:r>
              <a:rPr lang="he-IL" dirty="0" err="1" smtClean="0">
                <a:solidFill>
                  <a:srgbClr val="666666"/>
                </a:solidFill>
                <a:latin typeface="Arial" panose="020B0604020202020204" pitchFamily="34" charset="0"/>
              </a:rPr>
              <a:t>16–בשעה</a:t>
            </a:r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 18:00 </a:t>
            </a:r>
          </a:p>
          <a:p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המשתתפים יקבלו סיוע והדרכה בהכנת הקומפוסט משיירי המזון. </a:t>
            </a:r>
          </a:p>
          <a:p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להרשמה ניתן לפנות אל: אורן ביי– מתאם קיימות–  03-9000627</a:t>
            </a:r>
          </a:p>
          <a:p>
            <a:r>
              <a:rPr lang="he-IL" dirty="0" smtClean="0">
                <a:solidFill>
                  <a:srgbClr val="666666"/>
                </a:solidFill>
                <a:latin typeface="Arial" panose="020B0604020202020204" pitchFamily="34" charset="0"/>
              </a:rPr>
              <a:t>או בדוא"ל: </a:t>
            </a:r>
            <a:r>
              <a:rPr lang="en-US" dirty="0" smtClean="0">
                <a:solidFill>
                  <a:srgbClr val="4D469C"/>
                </a:solidFill>
                <a:latin typeface="Arial" panose="020B0604020202020204" pitchFamily="34" charset="0"/>
              </a:rPr>
              <a:t>sviva@dsharon.org.il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50</Words>
  <Application>Microsoft Office PowerPoint</Application>
  <PresentationFormat>‫הצגה על המסך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שקופית 1</vt:lpstr>
      <vt:lpstr>שקופית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אורן ביי</dc:creator>
  <cp:lastModifiedBy>אורן ביי</cp:lastModifiedBy>
  <cp:revision>7</cp:revision>
  <dcterms:created xsi:type="dcterms:W3CDTF">2016-09-04T07:45:01Z</dcterms:created>
  <dcterms:modified xsi:type="dcterms:W3CDTF">2016-09-13T13:26:12Z</dcterms:modified>
</cp:coreProperties>
</file>