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2" r:id="rId4"/>
    <p:sldId id="263" r:id="rId5"/>
    <p:sldId id="264" r:id="rId6"/>
    <p:sldId id="270" r:id="rId7"/>
    <p:sldId id="265" r:id="rId8"/>
    <p:sldId id="259" r:id="rId9"/>
    <p:sldId id="271" r:id="rId10"/>
    <p:sldId id="266" r:id="rId11"/>
    <p:sldId id="267" r:id="rId12"/>
    <p:sldId id="272" r:id="rId13"/>
    <p:sldId id="258" r:id="rId14"/>
    <p:sldId id="257" r:id="rId15"/>
    <p:sldId id="260" r:id="rId16"/>
    <p:sldId id="261" r:id="rId17"/>
    <p:sldId id="273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CC"/>
    <a:srgbClr val="66FF66"/>
    <a:srgbClr val="66FF33"/>
    <a:srgbClr val="CCCCFF"/>
    <a:srgbClr val="99CCFF"/>
    <a:srgbClr val="FF6600"/>
    <a:srgbClr val="9966FF"/>
    <a:srgbClr val="FFFF66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11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FF5CC3-0372-4FB0-8F08-4B9A2E6DDBC8}" type="datetimeFigureOut">
              <a:rPr lang="he-IL" smtClean="0"/>
              <a:t>י"ב/כסלו/תשע"ה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64E1FE-C061-4812-884F-6C9B5557412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E1FE-C061-4812-884F-6C9B55574121}" type="slidenum">
              <a:rPr lang="he-IL" smtClean="0"/>
              <a:t>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599C-FB86-48F3-B8EE-0EC44FFED1A0}" type="datetimeFigureOut">
              <a:rPr lang="he-IL" smtClean="0"/>
              <a:pPr/>
              <a:t>י"ב/כסלו/תשע"ה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1B65-253E-4437-BB11-6EB1EB0E8E3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26717_835615413148083_42139238157842120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272808" cy="1872208"/>
          </a:xfrm>
        </p:spPr>
        <p:txBody>
          <a:bodyPr>
            <a:no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Gisha" pitchFamily="34" charset="-79"/>
              </a:rPr>
              <a:t>ברוכים הבאים</a:t>
            </a:r>
          </a:p>
          <a:p>
            <a:r>
              <a:rPr lang="he-IL" sz="4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Gisha" pitchFamily="34" charset="-79"/>
              </a:rPr>
              <a:t>הורים יקרים </a:t>
            </a:r>
            <a:endParaRPr lang="he-IL" sz="4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cs typeface="Gisha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653136"/>
            <a:ext cx="67687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פעילות הנוער ביישוב נירית מתבססת על הנוער בעשייה משותפת עם הנוער.</a:t>
            </a:r>
          </a:p>
          <a:p>
            <a:r>
              <a:rPr lang="he-IL" sz="24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כחלק מהעשייה שלנו אנו פועלים במספר מישורים, בהמשך המצגת נבין לעומק.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476672"/>
            <a:ext cx="6400800" cy="1752600"/>
          </a:xfrm>
        </p:spPr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קהילה אזורית – מועצה</a:t>
            </a:r>
          </a:p>
          <a:p>
            <a:endParaRPr lang="he-IL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endParaRPr lang="he-IL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8856984" cy="3247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/>
          </a:p>
          <a:p>
            <a:endParaRPr lang="he-IL" sz="32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טיולים ואירועים מועצתיים.</a:t>
            </a: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סמינרים ושיתופי פעולה מועצתיים לצוות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ההדרכה.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ערבי שיא מועצתיים.</a:t>
            </a:r>
            <a:endParaRPr lang="he-IL" sz="2800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052" name="Picture 4" descr="http://www.g-3.org.il/gallery/pictures/2013/12/13228/PageIcon1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448270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476672"/>
            <a:ext cx="6400800" cy="1752600"/>
          </a:xfrm>
        </p:spPr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ארצי- התנועה</a:t>
            </a:r>
          </a:p>
          <a:p>
            <a:endParaRPr lang="he-IL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endParaRPr lang="he-IL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757083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885698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• </a:t>
            </a: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טיולים ארציים- סמינרים ארציים, טיול חנוכה,     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טיול פסח, מחנה קיץ ועוד.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• שייכות לקבוצה ארצית- פעילויות על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עקרונות התנועה וערכיה 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לבישת חולצת תנועה- הסמלה והזדהות.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endParaRPr lang="he-IL"/>
          </a:p>
        </p:txBody>
      </p:sp>
      <p:pic>
        <p:nvPicPr>
          <p:cNvPr id="4" name="Content Placeholder 3" descr="10615440_811339392242352_41153070676680234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5517232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אז איך אנחנו עושים זאת ?</a:t>
            </a:r>
            <a:endParaRPr lang="he-IL" sz="3200" b="1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584176" cy="15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19672" y="476672"/>
            <a:ext cx="6400800" cy="1752600"/>
          </a:xfrm>
        </p:spPr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לו"ז שבועי</a:t>
            </a:r>
            <a:endParaRPr lang="he-IL" sz="4400" b="1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2060848"/>
          <a:ext cx="8280923" cy="29448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2989"/>
                <a:gridCol w="1222036"/>
                <a:gridCol w="1343333"/>
                <a:gridCol w="983598"/>
                <a:gridCol w="1182989"/>
                <a:gridCol w="1182989"/>
                <a:gridCol w="1182989"/>
              </a:tblGrid>
              <a:tr h="658872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ראשון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שני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שלישי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רביעי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חמישי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שישי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>
                          <a:latin typeface="Gisha" pitchFamily="34" charset="-79"/>
                          <a:cs typeface="Gisha" pitchFamily="34" charset="-79"/>
                        </a:rPr>
                        <a:t>שבת</a:t>
                      </a:r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</a:tr>
              <a:tr h="658872"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ישיבת צוות</a:t>
                      </a: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 מוביל</a:t>
                      </a: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ישיבת ועדת נוער</a:t>
                      </a:r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/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ישיבת רכזים</a:t>
                      </a: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 מועצתית</a:t>
                      </a:r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ישיבת רכזים תנועתית</a:t>
                      </a: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  <a:p>
                      <a:pPr rtl="1">
                        <a:buFont typeface="Arial" pitchFamily="34" charset="0"/>
                        <a:buNone/>
                      </a:pPr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יום פעילות</a:t>
                      </a: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 לשכבות ג</a:t>
                      </a: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'-ח</a:t>
                      </a:r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פעילויות</a:t>
                      </a:r>
                      <a:r>
                        <a:rPr lang="he-IL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 </a:t>
                      </a:r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לשכבה הבוגרת י-י"ב</a:t>
                      </a:r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sha" pitchFamily="34" charset="-79"/>
                          <a:cs typeface="Gisha" pitchFamily="34" charset="-79"/>
                        </a:rPr>
                        <a:t>פרוייקט סיירת</a:t>
                      </a:r>
                      <a:endParaRPr lang="he-I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96536" cy="5976664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  <a:latin typeface="Gisha" pitchFamily="34" charset="-79"/>
                <a:ea typeface="Tahoma" pitchFamily="34" charset="0"/>
                <a:cs typeface="Gisha" pitchFamily="34" charset="-79"/>
              </a:rPr>
              <a:t>מטרות ויעדים לשנה</a:t>
            </a:r>
            <a:endParaRPr lang="he-IL" sz="2400" b="1" dirty="0" smtClean="0">
              <a:solidFill>
                <a:schemeClr val="bg1"/>
              </a:solidFill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endParaRPr lang="he-IL" sz="1800" b="1" dirty="0">
              <a:solidFill>
                <a:schemeClr val="accent1">
                  <a:lumMod val="50000"/>
                </a:schemeClr>
              </a:solidFill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342900" lvl="0" indent="-342900" algn="r"/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הקניית סולם ערכים חיובי ומנהיגותי לבני הנוער ולילדים ביישוב- </a:t>
            </a:r>
          </a:p>
          <a:p>
            <a:pPr marL="342900" lvl="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פעילויות אחת לשבוע לשכבה הצעירה והבוגרת</a:t>
            </a:r>
          </a:p>
          <a:p>
            <a:pPr marL="342900" lvl="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ליווי, חניכה והעשרה של </a:t>
            </a:r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הגרעינר, צוות </a:t>
            </a:r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המדריכים והחניכים בכלל פעילויות ואירועי הנוער.</a:t>
            </a:r>
          </a:p>
          <a:p>
            <a:pPr marL="342900" lvl="0" indent="-342900" algn="r"/>
            <a:endParaRPr lang="en-US" sz="2400" b="1" u="sng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342900" lvl="0" indent="-342900" algn="r"/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שימת דגש על הקניית גאוות יחידה, תחושת שייכות, חיי חברה, בניית פרופיל אזרח חיובי- </a:t>
            </a:r>
          </a:p>
          <a:p>
            <a:pPr marL="342900" lvl="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כחלק מהאירועים הישוביים והקהילתיים.</a:t>
            </a:r>
          </a:p>
          <a:p>
            <a:pPr marL="342900" lvl="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פעילויות ואירועי מועצה.</a:t>
            </a:r>
          </a:p>
          <a:p>
            <a:pPr marL="342900" lvl="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פעילויות, טיולים סמינרים ישוביים ותנועתיים.</a:t>
            </a:r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</a:t>
            </a:r>
          </a:p>
          <a:p>
            <a:pPr marL="342900" lvl="0" indent="-342900" algn="r"/>
            <a:endParaRPr lang="en-US" sz="2400" b="1" u="sng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r"/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</a:t>
            </a:r>
            <a:endParaRPr lang="he-IL" sz="2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</a:endParaRPr>
          </a:p>
          <a:p>
            <a:endParaRPr lang="he-IL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</a:endParaRPr>
          </a:p>
          <a:p>
            <a:endParaRPr lang="he-IL" sz="2000" b="1" dirty="0" smtClean="0">
              <a:latin typeface="Tahoma" pitchFamily="34" charset="0"/>
              <a:ea typeface="Tahoma" pitchFamily="34" charset="0"/>
            </a:endParaRPr>
          </a:p>
          <a:p>
            <a:endParaRPr lang="he-IL" sz="2000" dirty="0"/>
          </a:p>
        </p:txBody>
      </p:sp>
      <p:pic>
        <p:nvPicPr>
          <p:cNvPr id="4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415798" cy="136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01000" cy="3937992"/>
          </a:xfrm>
        </p:spPr>
        <p:txBody>
          <a:bodyPr>
            <a:normAutofit fontScale="92500" lnSpcReduction="10000"/>
          </a:bodyPr>
          <a:lstStyle/>
          <a:p>
            <a:pPr marL="342900" indent="-342900" algn="r"/>
            <a:endParaRPr lang="he-IL" sz="1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r"/>
            <a:r>
              <a:rPr lang="he-IL" sz="18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מתן מענה כולל לצרכי הנוער והילדים במושב החל מכיתות ג' – י"ב-</a:t>
            </a:r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</a:t>
            </a:r>
          </a:p>
          <a:p>
            <a:pPr marL="34290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- תוכנית שנתית הכוללת שילוב כל שכבות הילדים והנוער ביישוב, פעילות מועדון הנוער: פעילויות שבועיות קבועות: יום פעילות תנועות הנוער ג'-ט'.</a:t>
            </a:r>
          </a:p>
          <a:p>
            <a:pPr marL="34290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                                      פרוייקט סיירת שכבות ד'-ח'.</a:t>
            </a:r>
          </a:p>
          <a:p>
            <a:pPr marL="34290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                                      הפעלת מועדוני הפנאי לנוער ט'- י"ב.</a:t>
            </a:r>
          </a:p>
          <a:p>
            <a:pPr marL="34290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                                           פעילויות לשכבה הבוגרת י'- י"ב.</a:t>
            </a:r>
          </a:p>
          <a:p>
            <a:pPr marL="342900" indent="-342900" algn="r"/>
            <a:endParaRPr lang="he-IL" sz="24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r"/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העצמה אישית-</a:t>
            </a:r>
          </a:p>
          <a:p>
            <a:pPr marL="342900" indent="-342900" algn="r"/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שאיפה לחיבור אישי עם כלל בני הנוער והילדים בישוב ושילובם עשייה חיובית ופעילויות הנוער</a:t>
            </a:r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.</a:t>
            </a:r>
          </a:p>
          <a:p>
            <a:pPr marL="342900" indent="-342900" algn="r"/>
            <a:endParaRPr lang="he-IL" sz="24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490314" cy="144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584176" cy="15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99592" y="155679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הורים יקרים</a:t>
            </a:r>
          </a:p>
          <a:p>
            <a:pPr algn="ctr"/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מאמינה שאתם ההורים חלק בלתי נפרד מפעילות ועשיית בני </a:t>
            </a:r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הנוער.</a:t>
            </a:r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 לכם ההורים חלק חשוב ביצירה של פעילות נוער משמעותית </a:t>
            </a:r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בנירית </a:t>
            </a: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בכך </a:t>
            </a:r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שתהיו צוות התומך ומעודד את הילדים להגיע לפעילות והטיולים. </a:t>
            </a:r>
          </a:p>
          <a:p>
            <a:pPr algn="ctr"/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אנא שתפו אותי בתחושותיהם ורגשותיהם של ילדיכם.</a:t>
            </a: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חשוב שנעבוד יחד באתיקה משותפת, בה נקיים תקשורת ישירה ורציפה</a:t>
            </a:r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,</a:t>
            </a: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he-IL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באחריות שלי להעביר את המסר גם לצוות המדריכים והפעילים. </a:t>
            </a:r>
          </a:p>
          <a:p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endParaRPr lang="he-IL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pPr algn="l"/>
            <a:r>
              <a:rPr lang="he-IL" b="1" dirty="0" smtClean="0">
                <a:solidFill>
                  <a:srgbClr val="FF66CC"/>
                </a:solidFill>
                <a:latin typeface="Gisha" pitchFamily="34" charset="-79"/>
                <a:cs typeface="Gisha" pitchFamily="34" charset="-79"/>
              </a:rPr>
              <a:t>לילדינו ניתן כנפיים, אך נשאיר אותם ללמוד לעוף בעצמם..</a:t>
            </a:r>
          </a:p>
        </p:txBody>
      </p:sp>
      <p:pic>
        <p:nvPicPr>
          <p:cNvPr id="5" name="Picture 2" descr="פרפרים  BD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494">
            <a:off x="7329656" y="4536069"/>
            <a:ext cx="1315551" cy="201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10543607_835615796481378_84053934334506548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4320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isha" pitchFamily="34" charset="-79"/>
                <a:cs typeface="Gisha" pitchFamily="34" charset="-79"/>
              </a:rPr>
              <a:t>שאלות?</a:t>
            </a:r>
            <a:endParaRPr lang="he-IL" sz="4000" b="1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r"/>
            <a:r>
              <a:rPr lang="he-IL" sz="3600" b="1" u="sng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מבנה המפגש</a:t>
            </a:r>
            <a:r>
              <a:rPr lang="he-IL" sz="36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/>
            </a:r>
            <a:br>
              <a:rPr lang="he-IL" sz="36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/>
            </a:r>
            <a:b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- הכרת מעגלי פעילות הנוער</a:t>
            </a:r>
            <a:b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- לוח זמנים שבועי של ימי הפעילות</a:t>
            </a:r>
            <a:b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- מטרות ויעדים לשנה</a:t>
            </a:r>
            <a:b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- </a:t>
            </a: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זמן שאלות, שיתוף ורעיונות </a:t>
            </a: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he-IL" dirty="0" smtClean="0">
                <a:latin typeface="Gisha" pitchFamily="34" charset="-79"/>
                <a:cs typeface="Gisha" pitchFamily="34" charset="-79"/>
              </a:rPr>
              <a:t/>
            </a:r>
            <a:br>
              <a:rPr lang="he-IL" dirty="0" smtClean="0">
                <a:latin typeface="Gisha" pitchFamily="34" charset="-79"/>
                <a:cs typeface="Gisha" pitchFamily="34" charset="-79"/>
              </a:rPr>
            </a:br>
            <a:endParaRPr lang="he-IL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584176" cy="15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547664" y="1196752"/>
            <a:ext cx="6048672" cy="52565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267744" y="404664"/>
            <a:ext cx="4536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מעגלי עשייה והתפתחות לילדינו</a:t>
            </a:r>
            <a:endParaRPr lang="he-IL" sz="2400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11760" y="2060848"/>
            <a:ext cx="4392488" cy="4176464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987824" y="2780928"/>
            <a:ext cx="3312368" cy="324036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3347864" y="3356992"/>
            <a:ext cx="2592288" cy="2448272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3995936" y="4077072"/>
            <a:ext cx="1368152" cy="129614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427984" y="450912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Gisha" pitchFamily="34" charset="-79"/>
                <a:cs typeface="Gisha" pitchFamily="34" charset="-79"/>
              </a:rPr>
              <a:t>אני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57301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Gisha" pitchFamily="34" charset="-79"/>
                <a:cs typeface="Gisha" pitchFamily="34" charset="-79"/>
              </a:rPr>
              <a:t>הקבוצה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92494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Gisha" pitchFamily="34" charset="-79"/>
                <a:cs typeface="Gisha" pitchFamily="34" charset="-79"/>
              </a:rPr>
              <a:t>קהילה בישוב 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2132856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Gisha" pitchFamily="34" charset="-79"/>
                <a:cs typeface="Gisha" pitchFamily="34" charset="-79"/>
              </a:rPr>
              <a:t>קהילה אזורית המועצה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1484784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Gisha" pitchFamily="34" charset="-79"/>
                <a:cs typeface="Gisha" pitchFamily="34" charset="-79"/>
              </a:rPr>
              <a:t>ארצי התנועה</a:t>
            </a: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79712" y="548680"/>
            <a:ext cx="6400800" cy="1752600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אני</a:t>
            </a:r>
            <a:endParaRPr lang="he-IL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584176" cy="15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8891464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פיתוח מעורבות חברתית וכישורי חיים.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גיבוש זהות אישית.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נגיעה בנושאים אקטואליים, ערכיים ובדילמות</a:t>
            </a:r>
            <a:r>
              <a:rPr lang="en-US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</a:b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חברתיות.</a:t>
            </a:r>
          </a:p>
          <a:p>
            <a:pPr>
              <a:buFont typeface="Arial" pitchFamily="34" charset="0"/>
              <a:buChar char="•"/>
            </a:pPr>
            <a:endParaRPr lang="he-IL" b="1" dirty="0" smtClean="0">
              <a:latin typeface="Gisha" pitchFamily="34" charset="-79"/>
              <a:cs typeface="Gisha" pitchFamily="34" charset="-79"/>
            </a:endParaRPr>
          </a:p>
          <a:p>
            <a:endParaRPr lang="he-IL" b="1" dirty="0" smtClean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2290" name="Picture 2" descr="http://www.masa.co.il/_content/images/db1040c1da43444a19e4221343b17faa_95_p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4932"/>
            <a:ext cx="2232248" cy="2291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921080" cy="5904656"/>
          </a:xfrm>
        </p:spPr>
        <p:txBody>
          <a:bodyPr>
            <a:noAutofit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חיי הקבוצה</a:t>
            </a:r>
          </a:p>
          <a:p>
            <a:endParaRPr lang="he-IL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פעולות קבוצתיות מדי יום שלישי, וחמישי לצוות.</a:t>
            </a:r>
          </a:p>
          <a:p>
            <a:pPr algn="r">
              <a:lnSpc>
                <a:spcPct val="150000"/>
              </a:lnSpc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• פיתוח זהות, עשייה ושותפות קבוצתית.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יצירת גאוות יחידה וגיבוש בחיי קבוצה.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פיתוח כישורים חברתיים</a:t>
            </a:r>
          </a:p>
          <a:p>
            <a:pPr algn="r">
              <a:lnSpc>
                <a:spcPct val="150000"/>
              </a:lnSpc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• יצירת קרבה, פתיחות וקבלה בין חברי הקבוצה.</a:t>
            </a:r>
          </a:p>
          <a:p>
            <a:pPr algn="r"/>
            <a:endParaRPr lang="he-IL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algn="r"/>
            <a:endParaRPr lang="he-IL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1002644_835616869814604_64601340712095223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0082"/>
            <a:ext cx="5925393" cy="3937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10603632_847202705322687_164257485083012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128" y="1"/>
            <a:ext cx="4617871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653729_835613973148227_3474018425026970362_n.jpg"/>
          <p:cNvPicPr>
            <a:picLocks noChangeAspect="1"/>
          </p:cNvPicPr>
          <p:nvPr/>
        </p:nvPicPr>
        <p:blipFill>
          <a:blip r:embed="rId4" cstate="print"/>
          <a:srcRect r="12767"/>
          <a:stretch>
            <a:fillRect/>
          </a:stretch>
        </p:blipFill>
        <p:spPr>
          <a:xfrm>
            <a:off x="0" y="0"/>
            <a:ext cx="4860032" cy="306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10600415_847294821980142_3805445482325978246_n.jpg"/>
          <p:cNvPicPr>
            <a:picLocks noChangeAspect="1"/>
          </p:cNvPicPr>
          <p:nvPr/>
        </p:nvPicPr>
        <p:blipFill>
          <a:blip r:embed="rId5" cstate="print"/>
          <a:srcRect t="3596"/>
          <a:stretch>
            <a:fillRect/>
          </a:stretch>
        </p:blipFill>
        <p:spPr>
          <a:xfrm>
            <a:off x="5292080" y="3068960"/>
            <a:ext cx="3851920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476672"/>
            <a:ext cx="6400800" cy="1752600"/>
          </a:xfrm>
        </p:spPr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קהילה קרובה – ישוב</a:t>
            </a:r>
          </a:p>
          <a:p>
            <a:endParaRPr lang="he-IL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endParaRPr lang="he-IL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856984" cy="615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/>
          </a:p>
          <a:p>
            <a:endParaRPr lang="he-IL" sz="32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endParaRPr lang="he-IL" sz="32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אירועים ישוביים: חג מעלות, מחנירית, 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מבצע חזי, פסחייה, קייצת טיולים ישוביים ועוד.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פרוייקט סיירת.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מעורבות בקהילה היישובית.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גיבוש השכבה הבוגרת כחלק מפעילויות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 שבועיות.</a:t>
            </a:r>
          </a:p>
          <a:p>
            <a:endParaRPr lang="he-IL" sz="28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הפעלת מועדוני </a:t>
            </a:r>
            <a:r>
              <a:rPr lang="he-IL" sz="32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הנוער בישוב.</a:t>
            </a:r>
            <a:endParaRPr lang="he-IL" sz="3200" b="1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7170" name="Picture 2" descr="https://lh4.googleusercontent.com/-TKyU3VPVgWA/AAAAAAAAAAI/AAAAAAAAAFY/dvntOI17vHA/photo.jpg"/>
          <p:cNvPicPr>
            <a:picLocks noChangeAspect="1" noChangeArrowheads="1"/>
          </p:cNvPicPr>
          <p:nvPr/>
        </p:nvPicPr>
        <p:blipFill>
          <a:blip r:embed="rId2" cstate="print"/>
          <a:srcRect t="9072" b="24401"/>
          <a:stretch>
            <a:fillRect/>
          </a:stretch>
        </p:blipFill>
        <p:spPr bwMode="auto">
          <a:xfrm rot="21226879">
            <a:off x="255167" y="366569"/>
            <a:ext cx="2461808" cy="1637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0"/>
            <a:ext cx="6400800" cy="1752600"/>
          </a:xfrm>
        </p:spPr>
        <p:txBody>
          <a:bodyPr/>
          <a:lstStyle/>
          <a:p>
            <a:endParaRPr lang="he-IL" b="1" dirty="0" smtClean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פרוייקט סיירת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3" name="Picture 4" descr="https://s3-eu-west-1.amazonaws.com/schooly/avihail/gallery/91120075030042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1584176" cy="15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1556792"/>
            <a:ext cx="698477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מטרתו: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עיבוי פעילות תנועת הנוער בישוב וסיפוק מפגש בלתי אמצעי נוסף בין מדריכים לחניכים.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להוות מפגשם שונה מהמפגש התנועתי הקבוע.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לאפשר לחניכים למקסם יכולות אחרות ונוספות מאלו שבאות לידי ביטוי בפעילויות השוטפות.</a:t>
            </a:r>
          </a:p>
          <a:p>
            <a:endParaRPr lang="he-IL" sz="2400" b="1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2400" b="1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הצורה: </a:t>
            </a:r>
            <a:r>
              <a:rPr lang="he-IL" sz="240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כל קבוצה תיפגש כל שבועיים בשעה קבועה למשך שעה וחצי ותלמד מיומנות סיירות: בישולי שדה, ניווטים,אקולוגיה וסביבה, בניה מחנאית ועוד.</a:t>
            </a:r>
            <a:endParaRPr lang="he-IL" sz="2400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10600569_847295358646755_585331772461169383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Picture 4" descr="10399424_847294785313479_54285798698337201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416" y="3573016"/>
            <a:ext cx="4135583" cy="3284984"/>
          </a:xfrm>
          <a:prstGeom prst="rect">
            <a:avLst/>
          </a:prstGeom>
        </p:spPr>
      </p:pic>
      <p:pic>
        <p:nvPicPr>
          <p:cNvPr id="6" name="Picture 5" descr="10304695_847295485313409_78761748203762949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3" y="0"/>
            <a:ext cx="3563888" cy="3573016"/>
          </a:xfrm>
          <a:prstGeom prst="rect">
            <a:avLst/>
          </a:prstGeom>
        </p:spPr>
      </p:pic>
      <p:pic>
        <p:nvPicPr>
          <p:cNvPr id="7170" name="Picture 2" descr="C:\Users\reut\Desktop\תמונות למצגת\63977_847295008646790_198039685415398332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0286"/>
            <a:ext cx="5004048" cy="2997714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1930">
            <a:off x="2975702" y="3038603"/>
            <a:ext cx="3441241" cy="135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548</Words>
  <Application>Microsoft Office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מבנה המפגש  - הכרת מעגלי פעילות הנוער - לוח זמנים שבועי של ימי הפעילות - מטרות ויעדים לשנה - זמן שאלות, שיתוף ורעיונות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reut</dc:creator>
  <cp:lastModifiedBy>reut</cp:lastModifiedBy>
  <cp:revision>25</cp:revision>
  <dcterms:created xsi:type="dcterms:W3CDTF">2014-11-24T09:34:23Z</dcterms:created>
  <dcterms:modified xsi:type="dcterms:W3CDTF">2014-12-04T20:25:37Z</dcterms:modified>
</cp:coreProperties>
</file>