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9" r:id="rId4"/>
    <p:sldId id="258" r:id="rId5"/>
    <p:sldId id="267" r:id="rId6"/>
    <p:sldId id="268" r:id="rId7"/>
    <p:sldId id="269" r:id="rId8"/>
    <p:sldId id="261" r:id="rId9"/>
    <p:sldId id="262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5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374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9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14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85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32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9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652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9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01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1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78C4-2B60-46BF-AE62-BFE7ACCB5CF1}" type="datetimeFigureOut">
              <a:rPr lang="he-IL" smtClean="0"/>
              <a:t>י"א/אב/תשע"ו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7D4D-2C1D-4AA4-A181-26C173CCE1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8800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מה קורה בצפון הקרוב</a:t>
            </a: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5" y="1615633"/>
            <a:ext cx="8309113" cy="47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אובייקט 5"/>
          <p:cNvGraphicFramePr>
            <a:graphicFrameLocks noChangeAspect="1"/>
          </p:cNvGraphicFramePr>
          <p:nvPr/>
        </p:nvGraphicFramePr>
        <p:xfrm>
          <a:off x="6928259" y="423379"/>
          <a:ext cx="5104715" cy="660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829266" imgH="7543597" progId="AcroExch.Document.7">
                  <p:embed/>
                </p:oleObj>
              </mc:Choice>
              <mc:Fallback>
                <p:oleObj name="Acrobat Document" r:id="rId3" imgW="5829266" imgH="7543597" progId="AcroExch.Document.7">
                  <p:embed/>
                  <p:pic>
                    <p:nvPicPr>
                      <p:cNvPr id="6" name="אובייקט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8259" y="423379"/>
                        <a:ext cx="5104715" cy="6606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423379"/>
            <a:ext cx="4031245" cy="56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7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53496"/>
              </p:ext>
            </p:extLst>
          </p:nvPr>
        </p:nvGraphicFramePr>
        <p:xfrm>
          <a:off x="1881810" y="407246"/>
          <a:ext cx="9144000" cy="630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5290182" imgH="4493115" progId="Word.Document.12">
                  <p:embed/>
                </p:oleObj>
              </mc:Choice>
              <mc:Fallback>
                <p:oleObj name="Document" r:id="rId3" imgW="5290182" imgH="449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810" y="407246"/>
                        <a:ext cx="9144000" cy="630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43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84" y="265044"/>
            <a:ext cx="6108542" cy="432020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" y="0"/>
            <a:ext cx="4784648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01" y="119270"/>
            <a:ext cx="4765340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8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13" y="172278"/>
            <a:ext cx="4543904" cy="642730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172277"/>
            <a:ext cx="4585291" cy="64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0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91" y="238539"/>
            <a:ext cx="4375593" cy="61755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" y="861391"/>
            <a:ext cx="6703605" cy="4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43" y="145774"/>
            <a:ext cx="4635506" cy="655982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4" y="145774"/>
            <a:ext cx="4569953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33" y="335022"/>
            <a:ext cx="8493584" cy="59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86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</Words>
  <Application>Microsoft Office PowerPoint</Application>
  <PresentationFormat>מסך רחב</PresentationFormat>
  <Paragraphs>1</Paragraphs>
  <Slides>9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ערכת נושא Office</vt:lpstr>
      <vt:lpstr>Acrobat Document</vt:lpstr>
      <vt:lpstr>מסמך של Microsoft Word</vt:lpstr>
      <vt:lpstr>מה קורה בצפון הקרוב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קורה בצפון הקרוב</dc:title>
  <dc:creator>hagit orbach</dc:creator>
  <cp:lastModifiedBy>hagit orbach</cp:lastModifiedBy>
  <cp:revision>12</cp:revision>
  <dcterms:created xsi:type="dcterms:W3CDTF">2016-08-07T09:54:01Z</dcterms:created>
  <dcterms:modified xsi:type="dcterms:W3CDTF">2016-08-15T11:50:14Z</dcterms:modified>
</cp:coreProperties>
</file>