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he-I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78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picture containing shape&#10;&#10;Description automatically generated">
            <a:extLst>
              <a:ext uri="{FF2B5EF4-FFF2-40B4-BE49-F238E27FC236}">
                <a16:creationId xmlns:a16="http://schemas.microsoft.com/office/drawing/2014/main" id="{A556CA5B-7992-913D-F576-985E6F5DCA4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580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shape&#10;&#10;Description automatically generated">
            <a:extLst>
              <a:ext uri="{FF2B5EF4-FFF2-40B4-BE49-F238E27FC236}">
                <a16:creationId xmlns:a16="http://schemas.microsoft.com/office/drawing/2014/main" id="{E9150B55-B69B-074A-30F2-8FB5611DD52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748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Background pattern&#10;&#10;Description automatically generated">
            <a:extLst>
              <a:ext uri="{FF2B5EF4-FFF2-40B4-BE49-F238E27FC236}">
                <a16:creationId xmlns:a16="http://schemas.microsoft.com/office/drawing/2014/main" id="{B1E5300C-B77A-C6A4-44B8-1D9A0F5339A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2668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Icon&#10;&#10;Description automatically generated with low confidence">
            <a:extLst>
              <a:ext uri="{FF2B5EF4-FFF2-40B4-BE49-F238E27FC236}">
                <a16:creationId xmlns:a16="http://schemas.microsoft.com/office/drawing/2014/main" id="{946566B7-66CD-96FE-EA70-F539C759363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4727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Background pattern&#10;&#10;Description automatically generated with medium confidence">
            <a:extLst>
              <a:ext uri="{FF2B5EF4-FFF2-40B4-BE49-F238E27FC236}">
                <a16:creationId xmlns:a16="http://schemas.microsoft.com/office/drawing/2014/main" id="{48F55D8A-D1D0-53DF-C4F8-534667BFD3F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751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99DE3AC-1A09-8C14-4C24-B6FDE8BC7B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559FAC-759E-3687-175C-4ED9421B6A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3077C4-DF0B-E835-ECB4-55B1C61F52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927E96-4673-4AE2-844F-36B8686FF40A}" type="datetimeFigureOut">
              <a:rPr lang="he-IL" smtClean="0"/>
              <a:t>כ"ז/אלול/תשפ"ג</a:t>
            </a:fld>
            <a:endParaRPr lang="he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9BA454-E120-C195-78C8-CE74992C13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22D9E4-3E47-EBBB-B5CC-D9F4D1F2B2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697B30-DDD9-478B-9421-C32F62E1285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81363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1" r:id="rId3"/>
    <p:sldLayoutId id="2147483650" r:id="rId4"/>
    <p:sldLayoutId id="2147483652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mekyizrael.org.il/news/51/" TargetMode="External"/><Relationship Id="rId2" Type="http://schemas.openxmlformats.org/officeDocument/2006/relationships/hyperlink" Target="https://www.emekyizrael.org.il/news/67/" TargetMode="Externa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.png"/><Relationship Id="rId5" Type="http://schemas.openxmlformats.org/officeDocument/2006/relationships/hyperlink" Target="https://www.emekyizrael.org.il/%D7%9C%D7%99%D7%9E%D7%95%D7%93%D7%99-%D7%A0%D7%94%D7%99%D7%92%D7%94-%D7%91%D7%98%D7%A8%D7%A7%D7%98%D7%95%D7%A8-%D7%95%D7%91%D7%98%D7%A8%D7%A7%D7%98%D7%95%D7%A8%D7%95%D7%9F/" TargetMode="External"/><Relationship Id="rId4" Type="http://schemas.openxmlformats.org/officeDocument/2006/relationships/hyperlink" Target="https://www.emekyizrael.org.il/2141/?preview=d5ew6s16a41w15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טבלה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719378"/>
              </p:ext>
            </p:extLst>
          </p:nvPr>
        </p:nvGraphicFramePr>
        <p:xfrm>
          <a:off x="2256632" y="1233273"/>
          <a:ext cx="8059220" cy="3776325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3049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424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118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54820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+mn-cs"/>
                        </a:rPr>
                        <a:t>הודעות  מבית</a:t>
                      </a:r>
                      <a:r>
                        <a:rPr lang="he-IL" sz="240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+mn-cs"/>
                        </a:rPr>
                        <a:t> המועצה  13/09/23</a:t>
                      </a:r>
                    </a:p>
                    <a:p>
                      <a:pPr algn="r" rtl="1">
                        <a:spcAft>
                          <a:spcPts val="0"/>
                        </a:spcAft>
                      </a:pPr>
                      <a:endParaRPr lang="he-IL" sz="240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+mn-cs"/>
                      </a:endParaRPr>
                    </a:p>
                    <a:p>
                      <a:pPr algn="r" rtl="1">
                        <a:spcAft>
                          <a:spcPts val="0"/>
                        </a:spcAft>
                      </a:pP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4539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1400" b="1" dirty="0">
                          <a:effectLst/>
                          <a:latin typeface="David" panose="020E0502060401010101" pitchFamily="34" charset="-79"/>
                          <a:ea typeface="Calibri" panose="020F0502020204030204" pitchFamily="34" charset="0"/>
                          <a:cs typeface="+mn-cs"/>
                        </a:rPr>
                        <a:t>אגף בטחון</a:t>
                      </a:r>
                      <a:endParaRPr lang="en-US" sz="14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e-IL" sz="1400" dirty="0">
                          <a:effectLst/>
                          <a:latin typeface="David" panose="020E0502060401010101" pitchFamily="34" charset="-79"/>
                          <a:ea typeface="Calibri" panose="020F0502020204030204" pitchFamily="34" charset="0"/>
                          <a:cs typeface="+mn-cs"/>
                        </a:rPr>
                        <a:t>הנחיות לתושבים לחגי תשרי</a:t>
                      </a:r>
                      <a:endParaRPr lang="en-US" sz="1400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400" kern="1200" dirty="0">
                          <a:solidFill>
                            <a:schemeClr val="dk1"/>
                          </a:solidFill>
                          <a:effectLst/>
                          <a:latin typeface="David" panose="020E0502060401010101" pitchFamily="34" charset="-79"/>
                          <a:ea typeface="+mn-ea"/>
                          <a:cs typeface="+mn-cs"/>
                        </a:rPr>
                        <a:t>לפרטים לחצו </a:t>
                      </a:r>
                      <a:r>
                        <a:rPr lang="he-IL" sz="1400" kern="1200" dirty="0">
                          <a:solidFill>
                            <a:schemeClr val="dk1"/>
                          </a:solidFill>
                          <a:effectLst/>
                          <a:latin typeface="David" panose="020E0502060401010101" pitchFamily="34" charset="-79"/>
                          <a:ea typeface="+mn-ea"/>
                          <a:cs typeface="+mn-cs"/>
                          <a:hlinkClick r:id="rId2"/>
                        </a:rPr>
                        <a:t>כאן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David" panose="020E0502060401010101" pitchFamily="34" charset="-79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4539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1400" b="1" dirty="0">
                          <a:effectLst/>
                          <a:latin typeface="David" panose="020E0502060401010101" pitchFamily="34" charset="-79"/>
                          <a:ea typeface="Calibri" panose="020F0502020204030204" pitchFamily="34" charset="0"/>
                          <a:cs typeface="+mn-cs"/>
                        </a:rPr>
                        <a:t>אגף החינוך</a:t>
                      </a:r>
                      <a:endParaRPr lang="en-US" sz="14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e-IL" sz="1400" dirty="0">
                          <a:effectLst/>
                          <a:latin typeface="David" panose="020E0502060401010101" pitchFamily="34" charset="-79"/>
                          <a:ea typeface="Calibri" panose="020F0502020204030204" pitchFamily="34" charset="0"/>
                          <a:cs typeface="+mn-cs"/>
                        </a:rPr>
                        <a:t>הודעה בדבר חופשה  מלימודים בין יום כיפור לסוכות</a:t>
                      </a:r>
                      <a:endParaRPr lang="en-US" sz="1400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400" kern="1200" dirty="0">
                          <a:solidFill>
                            <a:schemeClr val="dk1"/>
                          </a:solidFill>
                          <a:effectLst/>
                          <a:latin typeface="David" panose="020E0502060401010101" pitchFamily="34" charset="-79"/>
                          <a:ea typeface="+mn-ea"/>
                          <a:cs typeface="+mn-cs"/>
                        </a:rPr>
                        <a:t>לפרטים לחצו </a:t>
                      </a:r>
                      <a:r>
                        <a:rPr lang="he-IL" sz="1400" kern="1200" dirty="0">
                          <a:solidFill>
                            <a:schemeClr val="dk1"/>
                          </a:solidFill>
                          <a:effectLst/>
                          <a:latin typeface="David" panose="020E0502060401010101" pitchFamily="34" charset="-79"/>
                          <a:ea typeface="+mn-ea"/>
                          <a:cs typeface="+mn-cs"/>
                          <a:hlinkClick r:id="rId3"/>
                        </a:rPr>
                        <a:t>כאן 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David" panose="020E0502060401010101" pitchFamily="34" charset="-79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763969"/>
                  </a:ext>
                </a:extLst>
              </a:tr>
              <a:tr h="614539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1400" b="1" dirty="0">
                          <a:effectLst/>
                          <a:latin typeface="David" panose="020E0502060401010101" pitchFamily="34" charset="-79"/>
                          <a:ea typeface="Calibri" panose="020F0502020204030204" pitchFamily="34" charset="0"/>
                          <a:cs typeface="+mn-cs"/>
                        </a:rPr>
                        <a:t>אגף קהילה ורווחה</a:t>
                      </a:r>
                      <a:endParaRPr lang="en-US" sz="14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e-IL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קבוצה לבני נוער ואבותיהם בשילוב הפלגה על יאכטה.</a:t>
                      </a:r>
                      <a:endParaRPr lang="en-US" sz="1400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400" kern="1200" dirty="0">
                          <a:solidFill>
                            <a:schemeClr val="dk1"/>
                          </a:solidFill>
                          <a:effectLst/>
                          <a:latin typeface="David" panose="020E0502060401010101" pitchFamily="34" charset="-79"/>
                          <a:ea typeface="+mn-ea"/>
                          <a:cs typeface="+mn-cs"/>
                        </a:rPr>
                        <a:t>לפרטים לחץ </a:t>
                      </a:r>
                      <a:r>
                        <a:rPr lang="he-IL" sz="1400" kern="1200" dirty="0">
                          <a:solidFill>
                            <a:schemeClr val="dk1"/>
                          </a:solidFill>
                          <a:effectLst/>
                          <a:latin typeface="David" panose="020E0502060401010101" pitchFamily="34" charset="-79"/>
                          <a:ea typeface="+mn-ea"/>
                          <a:cs typeface="+mn-cs"/>
                          <a:hlinkClick r:id="rId4"/>
                        </a:rPr>
                        <a:t>כאן 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David" panose="020E0502060401010101" pitchFamily="34" charset="-79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1738748"/>
                  </a:ext>
                </a:extLst>
              </a:tr>
              <a:tr h="743988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1400" b="1" dirty="0">
                          <a:effectLst/>
                          <a:latin typeface="David" panose="020E0502060401010101" pitchFamily="34" charset="-79"/>
                          <a:ea typeface="Calibri" panose="020F0502020204030204" pitchFamily="34" charset="0"/>
                          <a:cs typeface="+mn-cs"/>
                        </a:rPr>
                        <a:t>בית ספר לנהיגה</a:t>
                      </a:r>
                      <a:endParaRPr lang="en-US" sz="14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he-IL" sz="1400" dirty="0">
                          <a:effectLst/>
                          <a:latin typeface="David" panose="020E0502060401010101" pitchFamily="34" charset="-79"/>
                          <a:ea typeface="Calibri" panose="020F0502020204030204" pitchFamily="34" charset="0"/>
                          <a:cs typeface="+mn-cs"/>
                        </a:rPr>
                        <a:t>קורס נהיגה לטרקטורים וטרקטורונים</a:t>
                      </a:r>
                      <a:endParaRPr lang="en-US" sz="1400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400" kern="1200" dirty="0">
                          <a:solidFill>
                            <a:schemeClr val="dk1"/>
                          </a:solidFill>
                          <a:effectLst/>
                          <a:latin typeface="David" panose="020E0502060401010101" pitchFamily="34" charset="-79"/>
                          <a:ea typeface="+mn-ea"/>
                          <a:cs typeface="+mn-cs"/>
                        </a:rPr>
                        <a:t>לפרטים לחצו </a:t>
                      </a:r>
                      <a:r>
                        <a:rPr lang="he-IL" sz="1400" kern="1200" dirty="0">
                          <a:solidFill>
                            <a:schemeClr val="dk1"/>
                          </a:solidFill>
                          <a:effectLst/>
                          <a:latin typeface="David" panose="020E0502060401010101" pitchFamily="34" charset="-79"/>
                          <a:ea typeface="+mn-ea"/>
                          <a:cs typeface="+mn-cs"/>
                          <a:hlinkClick r:id="rId5"/>
                        </a:rPr>
                        <a:t>כאן</a:t>
                      </a:r>
                      <a:r>
                        <a:rPr lang="he-IL" sz="1400" kern="1200" dirty="0">
                          <a:solidFill>
                            <a:schemeClr val="dk1"/>
                          </a:solidFill>
                          <a:effectLst/>
                          <a:latin typeface="David" panose="020E0502060401010101" pitchFamily="34" charset="-79"/>
                          <a:ea typeface="+mn-ea"/>
                          <a:cs typeface="+mn-cs"/>
                        </a:rPr>
                        <a:t> 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David" panose="020E0502060401010101" pitchFamily="34" charset="-79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504950" y="1907115"/>
            <a:ext cx="12515724" cy="5360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pic>
        <p:nvPicPr>
          <p:cNvPr id="4" name="תמונה 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35788" y="1349152"/>
            <a:ext cx="788565" cy="922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1229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408</TotalTime>
  <Words>51</Words>
  <Application>Microsoft Office PowerPoint</Application>
  <PresentationFormat>מסך רחב</PresentationFormat>
  <Paragraphs>13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David</vt:lpstr>
      <vt:lpstr>Office Theme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דגנית</dc:creator>
  <cp:lastModifiedBy>לילך כהני-מנהלת מחלקת ישובים</cp:lastModifiedBy>
  <cp:revision>71</cp:revision>
  <dcterms:created xsi:type="dcterms:W3CDTF">2023-02-08T18:58:58Z</dcterms:created>
  <dcterms:modified xsi:type="dcterms:W3CDTF">2023-09-13T05:51:44Z</dcterms:modified>
</cp:coreProperties>
</file>