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5746413" cy="157464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015F"/>
    <a:srgbClr val="CC99FF"/>
    <a:srgbClr val="CC66FF"/>
    <a:srgbClr val="CCCCFF"/>
    <a:srgbClr val="FF3300"/>
    <a:srgbClr val="006600"/>
    <a:srgbClr val="DAA100"/>
    <a:srgbClr val="002E8A"/>
    <a:srgbClr val="E8FCED"/>
    <a:srgbClr val="D6FA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66"/>
    <p:restoredTop sz="94694"/>
  </p:normalViewPr>
  <p:slideViewPr>
    <p:cSldViewPr snapToGrid="0" snapToObjects="1">
      <p:cViewPr>
        <p:scale>
          <a:sx n="50" d="100"/>
          <a:sy n="50" d="100"/>
        </p:scale>
        <p:origin x="-3132" y="-60"/>
      </p:cViewPr>
      <p:guideLst>
        <p:guide orient="horz" pos="4959"/>
        <p:guide pos="49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3D0BC70-1158-4CB2-9952-8ED235D4E703}" type="datetimeFigureOut">
              <a:rPr lang="he-IL" smtClean="0"/>
              <a:t>ל'/ניסן/תשפ"א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536700" y="744538"/>
            <a:ext cx="3724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43D03C7-1CA7-4393-B694-4CEB9C79A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033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11BBE51E-5E76-2C4F-BFD9-DD417685BA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436912"/>
            <a:ext cx="15746413" cy="7388226"/>
          </a:xfrm>
        </p:spPr>
        <p:txBody>
          <a:bodyPr/>
          <a:lstStyle/>
          <a:p>
            <a:pPr marL="393649" indent="-393649" algn="l" defTabSz="1574597" rtl="0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6D1D6F47-3030-1047-8A89-2B16B4E4DBB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6138" y="250576"/>
            <a:ext cx="14081125" cy="1020762"/>
          </a:xfrm>
        </p:spPr>
        <p:txBody>
          <a:bodyPr>
            <a:noAutofit/>
          </a:bodyPr>
          <a:lstStyle>
            <a:lvl1pPr marL="0" indent="0" algn="ctr">
              <a:buNone/>
              <a:defRPr sz="8000" b="1" i="0">
                <a:latin typeface="Open Sans Hebrew Extra Bold" pitchFamily="2" charset="-79"/>
                <a:ea typeface="Open Sans ExtraBold" panose="020B0606030504020204" pitchFamily="34" charset="0"/>
                <a:cs typeface="Open Sans Hebrew Extra Bold" pitchFamily="2" charset="-79"/>
              </a:defRPr>
            </a:lvl1pPr>
          </a:lstStyle>
          <a:p>
            <a:pPr lvl="0"/>
            <a:r>
              <a:rPr lang="he-IL" dirty="0"/>
              <a:t>כותרת ראשית כותרת ראשית</a:t>
            </a:r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xmlns="" id="{89544F5D-ADC6-484C-8F86-F5D3E2865A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6138" y="1413605"/>
            <a:ext cx="14081125" cy="838351"/>
          </a:xfrm>
        </p:spPr>
        <p:txBody>
          <a:bodyPr>
            <a:noAutofit/>
          </a:bodyPr>
          <a:lstStyle>
            <a:lvl1pPr marL="0" indent="0" algn="ctr">
              <a:buNone/>
              <a:defRPr sz="5000" b="0" i="0">
                <a:latin typeface="Open Sans Hebrew" pitchFamily="2" charset="-79"/>
                <a:ea typeface="Open Sans ExtraBold" panose="020B0606030504020204" pitchFamily="34" charset="0"/>
                <a:cs typeface="Open Sans Hebrew" pitchFamily="2" charset="-79"/>
              </a:defRPr>
            </a:lvl1pPr>
          </a:lstStyle>
          <a:p>
            <a:pPr lvl="0"/>
            <a:r>
              <a:rPr lang="he-IL" dirty="0"/>
              <a:t>כותרת משנה כותרת משנה כותרת משנה כותרת משנה</a:t>
            </a:r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xmlns="" id="{3DB8AB0F-DA76-D64F-AA3A-8EF7044E79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78340" y="10260731"/>
            <a:ext cx="5348923" cy="1020762"/>
          </a:xfrm>
        </p:spPr>
        <p:txBody>
          <a:bodyPr>
            <a:noAutofit/>
          </a:bodyPr>
          <a:lstStyle>
            <a:lvl1pPr marL="0" indent="0" algn="ctr">
              <a:buNone/>
              <a:defRPr sz="8000" b="1" i="0">
                <a:latin typeface="Open Sans Hebrew Extra Bold" pitchFamily="2" charset="-79"/>
                <a:ea typeface="Open Sans ExtraBold" panose="020B0606030504020204" pitchFamily="34" charset="0"/>
                <a:cs typeface="Open Sans Hebrew Extra Bold" pitchFamily="2" charset="-79"/>
              </a:defRPr>
            </a:lvl1pPr>
          </a:lstStyle>
          <a:p>
            <a:pPr lvl="0"/>
            <a:r>
              <a:rPr lang="he-IL" dirty="0"/>
              <a:t>11/01/19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xmlns="" id="{E7C0795F-6583-6F4E-9C1F-BAEAD52C72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78340" y="11466449"/>
            <a:ext cx="5348923" cy="1020762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3500" b="0" i="0">
                <a:latin typeface="Open Sans Hebrew Light" pitchFamily="2" charset="-79"/>
                <a:ea typeface="Open Sans ExtraBold" panose="020B0606030504020204" pitchFamily="34" charset="0"/>
                <a:cs typeface="Open Sans Hebrew Light" pitchFamily="2" charset="-79"/>
              </a:defRPr>
            </a:lvl1pPr>
          </a:lstStyle>
          <a:p>
            <a:pPr lvl="0"/>
            <a:r>
              <a:rPr lang="he-IL" dirty="0"/>
              <a:t>יום שישי ט׳ באייר תשע״ט</a:t>
            </a:r>
          </a:p>
          <a:p>
            <a:pPr lvl="0"/>
            <a:r>
              <a:rPr lang="he-IL" dirty="0"/>
              <a:t>מקום האירוע</a:t>
            </a:r>
            <a:endParaRPr lang="en-US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xmlns="" id="{E63D30D8-5F8D-DE45-880B-7E1A3367FD1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6138" y="15207796"/>
            <a:ext cx="14081125" cy="426314"/>
          </a:xfrm>
        </p:spPr>
        <p:txBody>
          <a:bodyPr>
            <a:noAutofit/>
          </a:bodyPr>
          <a:lstStyle>
            <a:lvl1pPr marL="0" marR="0" indent="0" algn="ctr" defTabSz="1574597" rtl="1" eaLnBrk="1" fontAlgn="auto" latinLnBrk="0" hangingPunct="1">
              <a:lnSpc>
                <a:spcPct val="90000"/>
              </a:lnSpc>
              <a:spcBef>
                <a:spcPts val="172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000" b="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ctr" defTabSz="1574597" rtl="1" eaLnBrk="1" fontAlgn="auto" latinLnBrk="0" hangingPunct="1">
              <a:lnSpc>
                <a:spcPct val="90000"/>
              </a:lnSpc>
              <a:spcBef>
                <a:spcPts val="172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e-IL" dirty="0">
                <a:effectLst/>
                <a:latin typeface="Open Sans Hebrew" pitchFamily="2" charset="-79"/>
                <a:cs typeface="Open Sans Hebrew" pitchFamily="2" charset="-79"/>
              </a:rPr>
              <a:t>מועצה אזורית עמק יזרעאל | ת.ד. 90000 עפולה, 181200</a:t>
            </a:r>
            <a:r>
              <a:rPr lang="he-IL" dirty="0">
                <a:effectLst/>
                <a:latin typeface="Heebo" pitchFamily="2" charset="-79"/>
                <a:cs typeface="Heebo" pitchFamily="2" charset="-79"/>
              </a:rPr>
              <a:t>3 | טלפון: 04-6520111 | </a:t>
            </a:r>
            <a:r>
              <a:rPr lang="en-US" dirty="0" err="1">
                <a:effectLst/>
                <a:latin typeface="Heebo" pitchFamily="2" charset="-79"/>
                <a:cs typeface="Heebo" pitchFamily="2" charset="-79"/>
              </a:rPr>
              <a:t>www.emekyizrael.org.il</a:t>
            </a:r>
            <a:endParaRPr lang="he-IL" dirty="0">
              <a:effectLst/>
              <a:latin typeface="Open Sans Hebrew" pitchFamily="2" charset="-79"/>
              <a:cs typeface="Open Sans Hebrew" pitchFamily="2" charset="-79"/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xmlns="" id="{6A3FF828-BE45-1B40-8A47-198AF3A3BC5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9150" y="10503936"/>
            <a:ext cx="8302625" cy="4183062"/>
          </a:xfrm>
        </p:spPr>
        <p:txBody>
          <a:bodyPr>
            <a:normAutofit/>
          </a:bodyPr>
          <a:lstStyle>
            <a:lvl1pPr marL="0" indent="0" algn="r" rtl="1">
              <a:buFontTx/>
              <a:buNone/>
              <a:defRPr lang="he-IL" b="0" i="0" u="none" strike="noStrike" smtClean="0">
                <a:effectLst/>
              </a:defRPr>
            </a:lvl1pPr>
            <a:lvl2pPr marL="787299" indent="0" algn="r" rtl="1">
              <a:buFontTx/>
              <a:buNone/>
              <a:defRPr/>
            </a:lvl2pPr>
            <a:lvl3pPr marL="1574597" indent="0" algn="r" rtl="1">
              <a:buFontTx/>
              <a:buNone/>
              <a:defRPr/>
            </a:lvl3pPr>
            <a:lvl4pPr marL="2361895" indent="0" algn="r" rtl="1">
              <a:buFontTx/>
              <a:buNone/>
              <a:defRPr/>
            </a:lvl4pPr>
            <a:lvl5pPr marL="3149194" indent="0" algn="r" rtl="1">
              <a:buFontTx/>
              <a:buNone/>
              <a:defRPr/>
            </a:lvl5pPr>
          </a:lstStyle>
          <a:p>
            <a:pPr rtl="1"/>
            <a:r>
              <a:rPr lang="he-IL" b="1" dirty="0">
                <a:effectLst/>
                <a:latin typeface="Open Sans Hebrew" pitchFamily="2" charset="-79"/>
                <a:cs typeface="Open Sans Hebrew" pitchFamily="2" charset="-79"/>
              </a:rPr>
              <a:t>תכנית האירוע  טקסט רץ</a:t>
            </a:r>
          </a:p>
          <a:p>
            <a:pPr rtl="1"/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ורם איפסום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סיט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אמט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קונסקטורר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אדיפיסינג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אלית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סחטיר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בלובק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תצטנפל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בלינדו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למרקל אס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לכימפו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ומעיוט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ברשג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ולתיעם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גדדיש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קוויז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דומור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ליאמום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רוגצה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לפמעט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מוסן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מנת.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קולהע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צופעט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למרקוח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איבן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איף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ברומץ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כלרשט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מיחוצים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קלאצי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הועניב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היושבב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שערש שמחויט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שלושע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ותלברו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חשלו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שעותלשך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וחאית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נובש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ערששף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זותה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מנק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הבקיץ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אפאח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דלאמת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יבש, כאנה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ניצאחו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נמרגי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שהכים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הדש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שנרא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התידם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הכייר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rtl="1"/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ורם איפסום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סיט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אמט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קונסקטורר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אדיפיסינג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אלית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סחטיר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בלובק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תצטנפל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בלינדו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למרקל אס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לכימפו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ומעיוט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ברשג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ולתיעם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גדדיש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קוויז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דומור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ליאמום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רוגצה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לפמעט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מוסן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מנת.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קולהע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צופעט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למרקוח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איבן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איף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ברומץ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כלרשט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מיחוצים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קלאצי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הועניב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היושבב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שערש שמחויט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שלושע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ותלברו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חשלו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שעותלשך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וחאית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נובש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ערששף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זותה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מנק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הבקיץ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אפאח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דלאמת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יבש, כאנה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ניצאחו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נמרגי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שהכים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הדש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שנרא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התידם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הכייר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he-IL" dirty="0">
              <a:effectLst/>
              <a:latin typeface="Open Sans Hebrew" pitchFamily="2" charset="-79"/>
              <a:cs typeface="Open Sans Hebrew" pitchFamily="2" charset="-79"/>
            </a:endParaRP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xmlns="" id="{A9D3C6DF-2878-8644-BA73-EC6C9F1E08A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578975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xmlns="" id="{F11F49F3-B606-E242-B25A-A4A4E3817A0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518612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Picture Placeholder 21">
            <a:extLst>
              <a:ext uri="{FF2B5EF4-FFF2-40B4-BE49-F238E27FC236}">
                <a16:creationId xmlns:a16="http://schemas.microsoft.com/office/drawing/2014/main" xmlns="" id="{76A83F52-30DF-0848-A5C9-991A6377A92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402830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9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4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68528" y="838351"/>
            <a:ext cx="3395320" cy="1334435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567" y="838351"/>
            <a:ext cx="9989131" cy="1334435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366" y="3925673"/>
            <a:ext cx="13581281" cy="6550069"/>
          </a:xfrm>
        </p:spPr>
        <p:txBody>
          <a:bodyPr anchor="b"/>
          <a:lstStyle>
            <a:lvl1pPr>
              <a:defRPr sz="10332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4366" y="10537708"/>
            <a:ext cx="13581281" cy="3444527"/>
          </a:xfrm>
        </p:spPr>
        <p:txBody>
          <a:bodyPr/>
          <a:lstStyle>
            <a:lvl1pPr marL="0" indent="0">
              <a:buNone/>
              <a:defRPr sz="4133">
                <a:solidFill>
                  <a:schemeClr val="tx1"/>
                </a:solidFill>
              </a:defRPr>
            </a:lvl1pPr>
            <a:lvl2pPr marL="787298" indent="0">
              <a:buNone/>
              <a:defRPr sz="3444">
                <a:solidFill>
                  <a:schemeClr val="tx1">
                    <a:tint val="75000"/>
                  </a:schemeClr>
                </a:solidFill>
              </a:defRPr>
            </a:lvl2pPr>
            <a:lvl3pPr marL="157459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3pPr>
            <a:lvl4pPr marL="2361895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4pPr>
            <a:lvl5pPr marL="3149194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5pPr>
            <a:lvl6pPr marL="3936492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6pPr>
            <a:lvl7pPr marL="4723790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7pPr>
            <a:lvl8pPr marL="5511089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8pPr>
            <a:lvl9pPr marL="6298387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6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566" y="4191754"/>
            <a:ext cx="6692226" cy="999095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71621" y="4191754"/>
            <a:ext cx="6692226" cy="999095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1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838354"/>
            <a:ext cx="13581281" cy="3043579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4618" y="3860060"/>
            <a:ext cx="6661470" cy="1891755"/>
          </a:xfrm>
        </p:spPr>
        <p:txBody>
          <a:bodyPr anchor="b"/>
          <a:lstStyle>
            <a:lvl1pPr marL="0" indent="0">
              <a:buNone/>
              <a:defRPr sz="4133" b="1"/>
            </a:lvl1pPr>
            <a:lvl2pPr marL="787298" indent="0">
              <a:buNone/>
              <a:defRPr sz="3444" b="1"/>
            </a:lvl2pPr>
            <a:lvl3pPr marL="1574597" indent="0">
              <a:buNone/>
              <a:defRPr sz="3100" b="1"/>
            </a:lvl3pPr>
            <a:lvl4pPr marL="2361895" indent="0">
              <a:buNone/>
              <a:defRPr sz="2755" b="1"/>
            </a:lvl4pPr>
            <a:lvl5pPr marL="3149194" indent="0">
              <a:buNone/>
              <a:defRPr sz="2755" b="1"/>
            </a:lvl5pPr>
            <a:lvl6pPr marL="3936492" indent="0">
              <a:buNone/>
              <a:defRPr sz="2755" b="1"/>
            </a:lvl6pPr>
            <a:lvl7pPr marL="4723790" indent="0">
              <a:buNone/>
              <a:defRPr sz="2755" b="1"/>
            </a:lvl7pPr>
            <a:lvl8pPr marL="5511089" indent="0">
              <a:buNone/>
              <a:defRPr sz="2755" b="1"/>
            </a:lvl8pPr>
            <a:lvl9pPr marL="6298387" indent="0">
              <a:buNone/>
              <a:defRPr sz="2755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4618" y="5751815"/>
            <a:ext cx="6661470" cy="846005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971623" y="3860060"/>
            <a:ext cx="6694276" cy="1891755"/>
          </a:xfrm>
        </p:spPr>
        <p:txBody>
          <a:bodyPr anchor="b"/>
          <a:lstStyle>
            <a:lvl1pPr marL="0" indent="0">
              <a:buNone/>
              <a:defRPr sz="4133" b="1"/>
            </a:lvl1pPr>
            <a:lvl2pPr marL="787298" indent="0">
              <a:buNone/>
              <a:defRPr sz="3444" b="1"/>
            </a:lvl2pPr>
            <a:lvl3pPr marL="1574597" indent="0">
              <a:buNone/>
              <a:defRPr sz="3100" b="1"/>
            </a:lvl3pPr>
            <a:lvl4pPr marL="2361895" indent="0">
              <a:buNone/>
              <a:defRPr sz="2755" b="1"/>
            </a:lvl4pPr>
            <a:lvl5pPr marL="3149194" indent="0">
              <a:buNone/>
              <a:defRPr sz="2755" b="1"/>
            </a:lvl5pPr>
            <a:lvl6pPr marL="3936492" indent="0">
              <a:buNone/>
              <a:defRPr sz="2755" b="1"/>
            </a:lvl6pPr>
            <a:lvl7pPr marL="4723790" indent="0">
              <a:buNone/>
              <a:defRPr sz="2755" b="1"/>
            </a:lvl7pPr>
            <a:lvl8pPr marL="5511089" indent="0">
              <a:buNone/>
              <a:defRPr sz="2755" b="1"/>
            </a:lvl8pPr>
            <a:lvl9pPr marL="6298387" indent="0">
              <a:buNone/>
              <a:defRPr sz="2755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971623" y="5751815"/>
            <a:ext cx="6694276" cy="846005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2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2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1049761"/>
            <a:ext cx="5078628" cy="3674163"/>
          </a:xfrm>
        </p:spPr>
        <p:txBody>
          <a:bodyPr anchor="b"/>
          <a:lstStyle>
            <a:lvl1pPr>
              <a:defRPr sz="551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4276" y="2267195"/>
            <a:ext cx="7971622" cy="11190159"/>
          </a:xfrm>
        </p:spPr>
        <p:txBody>
          <a:bodyPr/>
          <a:lstStyle>
            <a:lvl1pPr>
              <a:defRPr sz="5510"/>
            </a:lvl1pPr>
            <a:lvl2pPr>
              <a:defRPr sz="4822"/>
            </a:lvl2pPr>
            <a:lvl3pPr>
              <a:defRPr sz="4133"/>
            </a:lvl3pPr>
            <a:lvl4pPr>
              <a:defRPr sz="3444"/>
            </a:lvl4pPr>
            <a:lvl5pPr>
              <a:defRPr sz="3444"/>
            </a:lvl5pPr>
            <a:lvl6pPr>
              <a:defRPr sz="3444"/>
            </a:lvl6pPr>
            <a:lvl7pPr>
              <a:defRPr sz="3444"/>
            </a:lvl7pPr>
            <a:lvl8pPr>
              <a:defRPr sz="3444"/>
            </a:lvl8pPr>
            <a:lvl9pPr>
              <a:defRPr sz="3444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4617" y="4723924"/>
            <a:ext cx="5078628" cy="8751653"/>
          </a:xfrm>
        </p:spPr>
        <p:txBody>
          <a:bodyPr/>
          <a:lstStyle>
            <a:lvl1pPr marL="0" indent="0">
              <a:buNone/>
              <a:defRPr sz="2755"/>
            </a:lvl1pPr>
            <a:lvl2pPr marL="787298" indent="0">
              <a:buNone/>
              <a:defRPr sz="2411"/>
            </a:lvl2pPr>
            <a:lvl3pPr marL="1574597" indent="0">
              <a:buNone/>
              <a:defRPr sz="2066"/>
            </a:lvl3pPr>
            <a:lvl4pPr marL="2361895" indent="0">
              <a:buNone/>
              <a:defRPr sz="1722"/>
            </a:lvl4pPr>
            <a:lvl5pPr marL="3149194" indent="0">
              <a:buNone/>
              <a:defRPr sz="1722"/>
            </a:lvl5pPr>
            <a:lvl6pPr marL="3936492" indent="0">
              <a:buNone/>
              <a:defRPr sz="1722"/>
            </a:lvl6pPr>
            <a:lvl7pPr marL="4723790" indent="0">
              <a:buNone/>
              <a:defRPr sz="1722"/>
            </a:lvl7pPr>
            <a:lvl8pPr marL="5511089" indent="0">
              <a:buNone/>
              <a:defRPr sz="1722"/>
            </a:lvl8pPr>
            <a:lvl9pPr marL="6298387" indent="0">
              <a:buNone/>
              <a:defRPr sz="1722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6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1049761"/>
            <a:ext cx="5078628" cy="3674163"/>
          </a:xfrm>
        </p:spPr>
        <p:txBody>
          <a:bodyPr anchor="b"/>
          <a:lstStyle>
            <a:lvl1pPr>
              <a:defRPr sz="551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94276" y="2267195"/>
            <a:ext cx="7971622" cy="11190159"/>
          </a:xfrm>
        </p:spPr>
        <p:txBody>
          <a:bodyPr anchor="t"/>
          <a:lstStyle>
            <a:lvl1pPr marL="0" indent="0">
              <a:buNone/>
              <a:defRPr sz="5510"/>
            </a:lvl1pPr>
            <a:lvl2pPr marL="787298" indent="0">
              <a:buNone/>
              <a:defRPr sz="4822"/>
            </a:lvl2pPr>
            <a:lvl3pPr marL="1574597" indent="0">
              <a:buNone/>
              <a:defRPr sz="4133"/>
            </a:lvl3pPr>
            <a:lvl4pPr marL="2361895" indent="0">
              <a:buNone/>
              <a:defRPr sz="3444"/>
            </a:lvl4pPr>
            <a:lvl5pPr marL="3149194" indent="0">
              <a:buNone/>
              <a:defRPr sz="3444"/>
            </a:lvl5pPr>
            <a:lvl6pPr marL="3936492" indent="0">
              <a:buNone/>
              <a:defRPr sz="3444"/>
            </a:lvl6pPr>
            <a:lvl7pPr marL="4723790" indent="0">
              <a:buNone/>
              <a:defRPr sz="3444"/>
            </a:lvl7pPr>
            <a:lvl8pPr marL="5511089" indent="0">
              <a:buNone/>
              <a:defRPr sz="3444"/>
            </a:lvl8pPr>
            <a:lvl9pPr marL="6298387" indent="0">
              <a:buNone/>
              <a:defRPr sz="3444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4617" y="4723924"/>
            <a:ext cx="5078628" cy="8751653"/>
          </a:xfrm>
        </p:spPr>
        <p:txBody>
          <a:bodyPr/>
          <a:lstStyle>
            <a:lvl1pPr marL="0" indent="0">
              <a:buNone/>
              <a:defRPr sz="2755"/>
            </a:lvl1pPr>
            <a:lvl2pPr marL="787298" indent="0">
              <a:buNone/>
              <a:defRPr sz="2411"/>
            </a:lvl2pPr>
            <a:lvl3pPr marL="1574597" indent="0">
              <a:buNone/>
              <a:defRPr sz="2066"/>
            </a:lvl3pPr>
            <a:lvl4pPr marL="2361895" indent="0">
              <a:buNone/>
              <a:defRPr sz="1722"/>
            </a:lvl4pPr>
            <a:lvl5pPr marL="3149194" indent="0">
              <a:buNone/>
              <a:defRPr sz="1722"/>
            </a:lvl5pPr>
            <a:lvl6pPr marL="3936492" indent="0">
              <a:buNone/>
              <a:defRPr sz="1722"/>
            </a:lvl6pPr>
            <a:lvl7pPr marL="4723790" indent="0">
              <a:buNone/>
              <a:defRPr sz="1722"/>
            </a:lvl7pPr>
            <a:lvl8pPr marL="5511089" indent="0">
              <a:buNone/>
              <a:defRPr sz="1722"/>
            </a:lvl8pPr>
            <a:lvl9pPr marL="6298387" indent="0">
              <a:buNone/>
              <a:defRPr sz="1722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2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566" y="838354"/>
            <a:ext cx="13581281" cy="3043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566" y="4191754"/>
            <a:ext cx="13581281" cy="9990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2566" y="14594595"/>
            <a:ext cx="3542943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16000" y="14594595"/>
            <a:ext cx="5314414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0904" y="14594595"/>
            <a:ext cx="3542943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2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74597" rtl="1" eaLnBrk="1" latinLnBrk="0" hangingPunct="1">
        <a:lnSpc>
          <a:spcPct val="90000"/>
        </a:lnSpc>
        <a:spcBef>
          <a:spcPct val="0"/>
        </a:spcBef>
        <a:buNone/>
        <a:defRPr sz="75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649" indent="-393649" algn="r" defTabSz="1574597" rtl="1" eaLnBrk="1" latinLnBrk="0" hangingPunct="1">
        <a:lnSpc>
          <a:spcPct val="90000"/>
        </a:lnSpc>
        <a:spcBef>
          <a:spcPts val="1722"/>
        </a:spcBef>
        <a:buFont typeface="Arial" panose="020B0604020202020204" pitchFamily="34" charset="0"/>
        <a:buChar char="•"/>
        <a:defRPr sz="4822" kern="1200">
          <a:solidFill>
            <a:schemeClr val="tx1"/>
          </a:solidFill>
          <a:latin typeface="+mn-lt"/>
          <a:ea typeface="+mn-ea"/>
          <a:cs typeface="+mn-cs"/>
        </a:defRPr>
      </a:lvl1pPr>
      <a:lvl2pPr marL="1180948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4133" kern="1200">
          <a:solidFill>
            <a:schemeClr val="tx1"/>
          </a:solidFill>
          <a:latin typeface="+mn-lt"/>
          <a:ea typeface="+mn-ea"/>
          <a:cs typeface="+mn-cs"/>
        </a:defRPr>
      </a:lvl2pPr>
      <a:lvl3pPr marL="1968246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444" kern="1200">
          <a:solidFill>
            <a:schemeClr val="tx1"/>
          </a:solidFill>
          <a:latin typeface="+mn-lt"/>
          <a:ea typeface="+mn-ea"/>
          <a:cs typeface="+mn-cs"/>
        </a:defRPr>
      </a:lvl3pPr>
      <a:lvl4pPr marL="2755544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542843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330141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5117440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904738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692036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7298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74597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61895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49194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36492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23790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511089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98387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9" y="3948078"/>
            <a:ext cx="15765572" cy="1046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6200" b="1" dirty="0" smtClean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להפנינג חוויתי וערב </a:t>
            </a:r>
            <a:r>
              <a:rPr lang="he-IL" sz="6200" b="1" dirty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חשיפה </a:t>
            </a:r>
            <a:r>
              <a:rPr lang="he-IL" sz="6200" b="1" dirty="0" smtClean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לפעילות עלי כותרת</a:t>
            </a:r>
            <a:endParaRPr lang="he-IL" sz="6200" b="1" dirty="0">
              <a:ln>
                <a:solidFill>
                  <a:srgbClr val="0066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38126" y="2433092"/>
            <a:ext cx="15831340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 anchor="ctr">
            <a:spAutoFit/>
          </a:bodyPr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מועדון חברתי "עלי כותרת"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והמרכז </a:t>
            </a:r>
            <a:r>
              <a:rPr lang="he-IL" sz="3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היזרעאלי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למשפחות מיוחדות מזמינים אתכם</a:t>
            </a:r>
          </a:p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משפחות </a:t>
            </a:r>
            <a:r>
              <a:rPr lang="he-I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להם ילד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עם צרכים </a:t>
            </a:r>
            <a:r>
              <a:rPr lang="he-I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מיוחדים בגלאי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5-9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AutoShape 4" descr="תוצאת תמונה עבור ג'וינט ישראל לוגו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87943" y="8634771"/>
            <a:ext cx="6299707" cy="703539"/>
          </a:xfrm>
          <a:solidFill>
            <a:schemeClr val="accent6">
              <a:lumMod val="40000"/>
              <a:lumOff val="60000"/>
            </a:schemeClr>
          </a:solidFill>
          <a:effectLst>
            <a:glow>
              <a:schemeClr val="accent1">
                <a:alpha val="40000"/>
              </a:schemeClr>
            </a:glow>
            <a:softEdge rad="127000"/>
          </a:effectLst>
        </p:spPr>
        <p:txBody>
          <a:bodyPr anchor="ctr"/>
          <a:lstStyle/>
          <a:p>
            <a:pPr algn="ctr"/>
            <a:r>
              <a:rPr lang="he-IL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תאריך: יום ראשון 2/5/21</a:t>
            </a:r>
            <a:endParaRPr lang="he-IL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-38126" y="14169836"/>
            <a:ext cx="15792691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הוראות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הגעה- נכנסים לישוב,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בפניה השלישית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פונים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ימינה  ומוצאים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חניה לאחר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כ-150 מטר</a:t>
            </a:r>
            <a:r>
              <a:rPr lang="he-IL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e-IL" sz="28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186304" y="9337882"/>
            <a:ext cx="4338164" cy="1107370"/>
          </a:xfrm>
          <a:solidFill>
            <a:srgbClr val="E2FFE1"/>
          </a:solidFill>
          <a:effectLst>
            <a:softEdge rad="127000"/>
          </a:effectLst>
        </p:spPr>
        <p:txBody>
          <a:bodyPr anchor="ctr"/>
          <a:lstStyle/>
          <a:p>
            <a:pPr algn="ctr"/>
            <a:r>
              <a:rPr lang="he-IL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שעה: 17:00-19:00</a:t>
            </a:r>
            <a:endParaRPr lang="he-IL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813897" y="10456724"/>
            <a:ext cx="4818216" cy="2168442"/>
          </a:xfrm>
          <a:solidFill>
            <a:srgbClr val="CEFEE5"/>
          </a:solidFill>
          <a:effectLst>
            <a:softEdge rad="127000"/>
          </a:effectLst>
        </p:spPr>
        <p:txBody>
          <a:bodyPr anchor="ctr"/>
          <a:lstStyle/>
          <a:p>
            <a:pPr algn="ctr"/>
            <a:r>
              <a:rPr lang="he-IL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מיקום:</a:t>
            </a:r>
          </a:p>
          <a:p>
            <a:pPr algn="ctr"/>
            <a:r>
              <a:rPr lang="he-IL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מועדון עלי כותרת קיבוץ רמת דוד</a:t>
            </a:r>
            <a:endParaRPr lang="he-IL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פיצוץ 1 1"/>
          <p:cNvSpPr/>
          <p:nvPr/>
        </p:nvSpPr>
        <p:spPr>
          <a:xfrm>
            <a:off x="1175250" y="9170211"/>
            <a:ext cx="3006342" cy="3105165"/>
          </a:xfrm>
          <a:prstGeom prst="irregularSeal1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rgbClr val="002E8A"/>
              </a:gs>
            </a:gsLst>
            <a:lin ang="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פינת יצירה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פיצוץ 1 30"/>
          <p:cNvSpPr/>
          <p:nvPr/>
        </p:nvSpPr>
        <p:spPr>
          <a:xfrm>
            <a:off x="851711" y="5147946"/>
            <a:ext cx="3154359" cy="3337151"/>
          </a:xfrm>
          <a:prstGeom prst="irregularSeal1">
            <a:avLst/>
          </a:prstGeom>
          <a:gradFill flip="none" rotWithShape="1">
            <a:gsLst>
              <a:gs pos="0">
                <a:srgbClr val="CC66FF"/>
              </a:gs>
              <a:gs pos="0">
                <a:srgbClr val="CC99FF"/>
              </a:gs>
              <a:gs pos="100000">
                <a:srgbClr val="7030A0"/>
              </a:gs>
            </a:gsLst>
            <a:lin ang="0" scaled="1"/>
            <a:tileRect/>
          </a:gradFill>
          <a:ln>
            <a:solidFill>
              <a:srgbClr val="7030A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פינת משחקי חוץ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פיצוץ 1 31"/>
          <p:cNvSpPr/>
          <p:nvPr/>
        </p:nvSpPr>
        <p:spPr>
          <a:xfrm>
            <a:off x="5135274" y="8857954"/>
            <a:ext cx="4683890" cy="3729677"/>
          </a:xfrm>
          <a:prstGeom prst="irregularSeal1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63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הכנת פיתות בטאבון וצליית מרשמלו</a:t>
            </a:r>
            <a:endParaRPr lang="he-IL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201" y="13120601"/>
            <a:ext cx="14565056" cy="64633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במהלך ההפנינג יתקיים מפגש להורים עם מנהל עלי כותרת והורים "ותיקים"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-222046" y="14830811"/>
            <a:ext cx="16185946" cy="612934"/>
          </a:xfrm>
          <a:prstGeom prst="roundRect">
            <a:avLst/>
          </a:prstGeom>
          <a:gradFill flip="none" rotWithShape="1">
            <a:gsLst>
              <a:gs pos="0">
                <a:srgbClr val="7CB662">
                  <a:shade val="30000"/>
                  <a:satMod val="115000"/>
                  <a:lumMod val="90000"/>
                  <a:lumOff val="10000"/>
                </a:srgbClr>
              </a:gs>
              <a:gs pos="50000">
                <a:srgbClr val="7CB662">
                  <a:shade val="67500"/>
                  <a:satMod val="115000"/>
                </a:srgbClr>
              </a:gs>
              <a:gs pos="100000">
                <a:srgbClr val="7CB662">
                  <a:shade val="100000"/>
                  <a:satMod val="115000"/>
                  <a:lumMod val="41000"/>
                  <a:lumOff val="59000"/>
                </a:srgbClr>
              </a:gs>
            </a:gsLst>
            <a:lin ang="8100000" scaled="1"/>
            <a:tileRect/>
          </a:gradFill>
        </p:spPr>
        <p:txBody>
          <a:bodyPr wrap="square" rtlCol="1">
            <a:spAutoFit/>
          </a:bodyPr>
          <a:lstStyle/>
          <a:p>
            <a:pPr algn="ctr" rtl="1"/>
            <a:r>
              <a:rPr lang="he-IL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לפרטים </a:t>
            </a:r>
            <a:r>
              <a:rPr lang="he-IL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נוספים - אלון </a:t>
            </a:r>
            <a:r>
              <a:rPr lang="he-IL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052-5964411 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alon.nahir@gmail.com</a:t>
            </a:r>
            <a:endParaRPr lang="he-I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9391676" y="5744133"/>
            <a:ext cx="5992557" cy="18388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400" dirty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"עלי כותרת" הינו מועדון חברתי לבני נוער וילדים עם צרכים מיוחדים מעמק יזרעאל והסביבה</a:t>
            </a:r>
          </a:p>
        </p:txBody>
      </p:sp>
      <p:sp>
        <p:nvSpPr>
          <p:cNvPr id="10" name="אליפסה 9"/>
          <p:cNvSpPr/>
          <p:nvPr/>
        </p:nvSpPr>
        <p:spPr>
          <a:xfrm>
            <a:off x="5257800" y="5608831"/>
            <a:ext cx="3453893" cy="287626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>
                <a:solidFill>
                  <a:schemeClr val="tx1"/>
                </a:solidFill>
              </a:rPr>
              <a:t>הפעילות תאורגן ע"י חניכי ומדריכי "עלי כותרת</a:t>
            </a:r>
            <a:r>
              <a:rPr lang="he-IL" sz="2000" b="1" dirty="0" smtClean="0">
                <a:solidFill>
                  <a:schemeClr val="tx1"/>
                </a:solidFill>
              </a:rPr>
              <a:t>"</a:t>
            </a:r>
            <a:endParaRPr lang="he-IL" sz="2000" b="1" dirty="0">
              <a:solidFill>
                <a:schemeClr val="tx1"/>
              </a:solidFill>
            </a:endParaRPr>
          </a:p>
        </p:txBody>
      </p:sp>
      <p:grpSp>
        <p:nvGrpSpPr>
          <p:cNvPr id="30" name="קבוצה 29"/>
          <p:cNvGrpSpPr/>
          <p:nvPr/>
        </p:nvGrpSpPr>
        <p:grpSpPr>
          <a:xfrm>
            <a:off x="4183554" y="16655"/>
            <a:ext cx="2475567" cy="2066738"/>
            <a:chOff x="-26818" y="0"/>
            <a:chExt cx="2298499" cy="2017615"/>
          </a:xfrm>
        </p:grpSpPr>
        <p:grpSp>
          <p:nvGrpSpPr>
            <p:cNvPr id="33" name="Group 169"/>
            <p:cNvGrpSpPr/>
            <p:nvPr/>
          </p:nvGrpSpPr>
          <p:grpSpPr>
            <a:xfrm>
              <a:off x="652545" y="0"/>
              <a:ext cx="968279" cy="1049439"/>
              <a:chOff x="652545" y="0"/>
              <a:chExt cx="4095864" cy="4345281"/>
            </a:xfrm>
          </p:grpSpPr>
          <p:sp>
            <p:nvSpPr>
              <p:cNvPr id="35" name="Shape 20"/>
              <p:cNvSpPr/>
              <p:nvPr/>
            </p:nvSpPr>
            <p:spPr>
              <a:xfrm>
                <a:off x="652545" y="0"/>
                <a:ext cx="4095864" cy="1323912"/>
              </a:xfrm>
              <a:custGeom>
                <a:avLst/>
                <a:gdLst/>
                <a:ahLst/>
                <a:cxnLst/>
                <a:rect l="0" t="0" r="0" b="0"/>
                <a:pathLst>
                  <a:path w="4095864" h="1323912">
                    <a:moveTo>
                      <a:pt x="2076666" y="0"/>
                    </a:moveTo>
                    <a:lnTo>
                      <a:pt x="4095864" y="1323912"/>
                    </a:lnTo>
                    <a:lnTo>
                      <a:pt x="2694965" y="1323912"/>
                    </a:lnTo>
                    <a:cubicBezTo>
                      <a:pt x="2694965" y="1323912"/>
                      <a:pt x="2511692" y="951319"/>
                      <a:pt x="2047926" y="959244"/>
                    </a:cubicBezTo>
                    <a:cubicBezTo>
                      <a:pt x="1584160" y="967169"/>
                      <a:pt x="1387170" y="1323912"/>
                      <a:pt x="1387170" y="1323912"/>
                    </a:cubicBezTo>
                    <a:lnTo>
                      <a:pt x="0" y="1323912"/>
                    </a:lnTo>
                    <a:lnTo>
                      <a:pt x="2076666" y="0"/>
                    </a:ln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6" name="Shape 21"/>
              <p:cNvSpPr/>
              <p:nvPr/>
            </p:nvSpPr>
            <p:spPr>
              <a:xfrm>
                <a:off x="662932" y="963047"/>
                <a:ext cx="4074782" cy="2814104"/>
              </a:xfrm>
              <a:custGeom>
                <a:avLst/>
                <a:gdLst/>
                <a:ahLst/>
                <a:cxnLst/>
                <a:rect l="0" t="0" r="0" b="0"/>
                <a:pathLst>
                  <a:path w="4074782" h="2814104">
                    <a:moveTo>
                      <a:pt x="2005952" y="0"/>
                    </a:moveTo>
                    <a:cubicBezTo>
                      <a:pt x="2398954" y="0"/>
                      <a:pt x="2717546" y="213982"/>
                      <a:pt x="2717546" y="477926"/>
                    </a:cubicBezTo>
                    <a:cubicBezTo>
                      <a:pt x="2717546" y="649846"/>
                      <a:pt x="2582355" y="800545"/>
                      <a:pt x="2379510" y="884746"/>
                    </a:cubicBezTo>
                    <a:cubicBezTo>
                      <a:pt x="3341827" y="993636"/>
                      <a:pt x="4074782" y="1554086"/>
                      <a:pt x="4074782" y="2229130"/>
                    </a:cubicBezTo>
                    <a:cubicBezTo>
                      <a:pt x="4074782" y="2438502"/>
                      <a:pt x="4004234" y="2636850"/>
                      <a:pt x="3878250" y="2814104"/>
                    </a:cubicBezTo>
                    <a:cubicBezTo>
                      <a:pt x="3878377" y="2807233"/>
                      <a:pt x="3878453" y="2800363"/>
                      <a:pt x="3878453" y="2793467"/>
                    </a:cubicBezTo>
                    <a:cubicBezTo>
                      <a:pt x="3878453" y="1990954"/>
                      <a:pt x="3054185" y="1340396"/>
                      <a:pt x="2037397" y="1340396"/>
                    </a:cubicBezTo>
                    <a:cubicBezTo>
                      <a:pt x="1020610" y="1340396"/>
                      <a:pt x="196342" y="1990954"/>
                      <a:pt x="196342" y="2793467"/>
                    </a:cubicBezTo>
                    <a:cubicBezTo>
                      <a:pt x="196342" y="2800363"/>
                      <a:pt x="196418" y="2807233"/>
                      <a:pt x="196533" y="2814104"/>
                    </a:cubicBezTo>
                    <a:cubicBezTo>
                      <a:pt x="70548" y="2636850"/>
                      <a:pt x="0" y="2438502"/>
                      <a:pt x="0" y="2229130"/>
                    </a:cubicBezTo>
                    <a:cubicBezTo>
                      <a:pt x="0" y="1565440"/>
                      <a:pt x="708508" y="1012520"/>
                      <a:pt x="1646936" y="890613"/>
                    </a:cubicBezTo>
                    <a:cubicBezTo>
                      <a:pt x="1436040" y="807669"/>
                      <a:pt x="1294371" y="653923"/>
                      <a:pt x="1294371" y="477926"/>
                    </a:cubicBezTo>
                    <a:cubicBezTo>
                      <a:pt x="1294371" y="213982"/>
                      <a:pt x="1612951" y="0"/>
                      <a:pt x="2005952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4D659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7" name="Shape 22"/>
              <p:cNvSpPr/>
              <p:nvPr/>
            </p:nvSpPr>
            <p:spPr>
              <a:xfrm>
                <a:off x="1232282" y="2053977"/>
                <a:ext cx="2984754" cy="2283765"/>
              </a:xfrm>
              <a:custGeom>
                <a:avLst/>
                <a:gdLst/>
                <a:ahLst/>
                <a:cxnLst/>
                <a:rect l="0" t="0" r="0" b="0"/>
                <a:pathLst>
                  <a:path w="2984754" h="2283765">
                    <a:moveTo>
                      <a:pt x="1174979" y="0"/>
                    </a:moveTo>
                    <a:cubicBezTo>
                      <a:pt x="1438008" y="0"/>
                      <a:pt x="1651254" y="161570"/>
                      <a:pt x="1651254" y="360871"/>
                    </a:cubicBezTo>
                    <a:cubicBezTo>
                      <a:pt x="1651254" y="461950"/>
                      <a:pt x="1596390" y="553301"/>
                      <a:pt x="1508036" y="618808"/>
                    </a:cubicBezTo>
                    <a:cubicBezTo>
                      <a:pt x="2325027" y="624370"/>
                      <a:pt x="2984754" y="1064959"/>
                      <a:pt x="2984754" y="1607642"/>
                    </a:cubicBezTo>
                    <a:cubicBezTo>
                      <a:pt x="2984754" y="1737259"/>
                      <a:pt x="2947112" y="1861045"/>
                      <a:pt x="2878671" y="1974482"/>
                    </a:cubicBezTo>
                    <a:cubicBezTo>
                      <a:pt x="2869413" y="1462278"/>
                      <a:pt x="2304364" y="1049147"/>
                      <a:pt x="1608671" y="1049147"/>
                    </a:cubicBezTo>
                    <a:cubicBezTo>
                      <a:pt x="907199" y="1049147"/>
                      <a:pt x="338544" y="1469149"/>
                      <a:pt x="338544" y="1987245"/>
                    </a:cubicBezTo>
                    <a:cubicBezTo>
                      <a:pt x="338544" y="2090877"/>
                      <a:pt x="361315" y="2190572"/>
                      <a:pt x="403314" y="2283765"/>
                    </a:cubicBezTo>
                    <a:cubicBezTo>
                      <a:pt x="153188" y="2106930"/>
                      <a:pt x="0" y="1869135"/>
                      <a:pt x="0" y="1607642"/>
                    </a:cubicBezTo>
                    <a:cubicBezTo>
                      <a:pt x="0" y="1185545"/>
                      <a:pt x="399098" y="825221"/>
                      <a:pt x="960882" y="683311"/>
                    </a:cubicBezTo>
                    <a:cubicBezTo>
                      <a:pt x="805371" y="623900"/>
                      <a:pt x="698704" y="501841"/>
                      <a:pt x="698704" y="360871"/>
                    </a:cubicBezTo>
                    <a:cubicBezTo>
                      <a:pt x="698704" y="161570"/>
                      <a:pt x="911936" y="0"/>
                      <a:pt x="1174979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E94974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8" name="Shape 23"/>
              <p:cNvSpPr/>
              <p:nvPr/>
            </p:nvSpPr>
            <p:spPr>
              <a:xfrm>
                <a:off x="1972315" y="3012352"/>
                <a:ext cx="1549400" cy="1332929"/>
              </a:xfrm>
              <a:custGeom>
                <a:avLst/>
                <a:gdLst/>
                <a:ahLst/>
                <a:cxnLst/>
                <a:rect l="0" t="0" r="0" b="0"/>
                <a:pathLst>
                  <a:path w="1549400" h="1332929">
                    <a:moveTo>
                      <a:pt x="450202" y="0"/>
                    </a:moveTo>
                    <a:cubicBezTo>
                      <a:pt x="629425" y="0"/>
                      <a:pt x="774700" y="99213"/>
                      <a:pt x="774700" y="221602"/>
                    </a:cubicBezTo>
                    <a:cubicBezTo>
                      <a:pt x="774700" y="245212"/>
                      <a:pt x="769264" y="267957"/>
                      <a:pt x="759244" y="289306"/>
                    </a:cubicBezTo>
                    <a:cubicBezTo>
                      <a:pt x="764387" y="289230"/>
                      <a:pt x="769544" y="289166"/>
                      <a:pt x="774700" y="289166"/>
                    </a:cubicBezTo>
                    <a:cubicBezTo>
                      <a:pt x="1202550" y="289166"/>
                      <a:pt x="1549400" y="522834"/>
                      <a:pt x="1549400" y="811060"/>
                    </a:cubicBezTo>
                    <a:cubicBezTo>
                      <a:pt x="1549400" y="883463"/>
                      <a:pt x="1527467" y="952449"/>
                      <a:pt x="1487894" y="1015149"/>
                    </a:cubicBezTo>
                    <a:cubicBezTo>
                      <a:pt x="1508697" y="971195"/>
                      <a:pt x="1519962" y="924370"/>
                      <a:pt x="1519962" y="875754"/>
                    </a:cubicBezTo>
                    <a:cubicBezTo>
                      <a:pt x="1519962" y="623240"/>
                      <a:pt x="1217181" y="418554"/>
                      <a:pt x="843687" y="418554"/>
                    </a:cubicBezTo>
                    <a:cubicBezTo>
                      <a:pt x="470192" y="418554"/>
                      <a:pt x="167411" y="623240"/>
                      <a:pt x="167411" y="875754"/>
                    </a:cubicBezTo>
                    <a:cubicBezTo>
                      <a:pt x="167411" y="1120623"/>
                      <a:pt x="452184" y="1320521"/>
                      <a:pt x="810070" y="1332357"/>
                    </a:cubicBezTo>
                    <a:cubicBezTo>
                      <a:pt x="798347" y="1332725"/>
                      <a:pt x="786562" y="1332929"/>
                      <a:pt x="774700" y="1332929"/>
                    </a:cubicBezTo>
                    <a:cubicBezTo>
                      <a:pt x="346850" y="1332929"/>
                      <a:pt x="0" y="1099261"/>
                      <a:pt x="0" y="811060"/>
                    </a:cubicBezTo>
                    <a:cubicBezTo>
                      <a:pt x="0" y="649808"/>
                      <a:pt x="108572" y="505663"/>
                      <a:pt x="279133" y="409931"/>
                    </a:cubicBezTo>
                    <a:cubicBezTo>
                      <a:pt x="187033" y="370827"/>
                      <a:pt x="125692" y="301117"/>
                      <a:pt x="125692" y="221602"/>
                    </a:cubicBezTo>
                    <a:cubicBezTo>
                      <a:pt x="125692" y="99213"/>
                      <a:pt x="270980" y="0"/>
                      <a:pt x="450202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F28F3A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9" name="Shape 24"/>
              <p:cNvSpPr/>
              <p:nvPr/>
            </p:nvSpPr>
            <p:spPr>
              <a:xfrm>
                <a:off x="3042436" y="1372982"/>
                <a:ext cx="1695285" cy="1819199"/>
              </a:xfrm>
              <a:custGeom>
                <a:avLst/>
                <a:gdLst/>
                <a:ahLst/>
                <a:cxnLst/>
                <a:rect l="0" t="0" r="0" b="0"/>
                <a:pathLst>
                  <a:path w="1695285" h="1819199">
                    <a:moveTo>
                      <a:pt x="330835" y="0"/>
                    </a:moveTo>
                    <a:lnTo>
                      <a:pt x="1695285" y="0"/>
                    </a:lnTo>
                    <a:lnTo>
                      <a:pt x="1695285" y="1819199"/>
                    </a:lnTo>
                    <a:cubicBezTo>
                      <a:pt x="1695285" y="1144156"/>
                      <a:pt x="962330" y="583705"/>
                      <a:pt x="0" y="474815"/>
                    </a:cubicBezTo>
                    <a:cubicBezTo>
                      <a:pt x="202857" y="390614"/>
                      <a:pt x="338036" y="239916"/>
                      <a:pt x="338036" y="67996"/>
                    </a:cubicBezTo>
                    <a:cubicBezTo>
                      <a:pt x="338036" y="44907"/>
                      <a:pt x="335547" y="22212"/>
                      <a:pt x="330835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0" name="Shape 25"/>
              <p:cNvSpPr/>
              <p:nvPr/>
            </p:nvSpPr>
            <p:spPr>
              <a:xfrm>
                <a:off x="662934" y="1372977"/>
                <a:ext cx="1646936" cy="1819199"/>
              </a:xfrm>
              <a:custGeom>
                <a:avLst/>
                <a:gdLst/>
                <a:ahLst/>
                <a:cxnLst/>
                <a:rect l="0" t="0" r="0" b="0"/>
                <a:pathLst>
                  <a:path w="1646936" h="1819199">
                    <a:moveTo>
                      <a:pt x="0" y="0"/>
                    </a:moveTo>
                    <a:lnTo>
                      <a:pt x="1301572" y="0"/>
                    </a:lnTo>
                    <a:cubicBezTo>
                      <a:pt x="1296860" y="22212"/>
                      <a:pt x="1294371" y="44907"/>
                      <a:pt x="1294371" y="67996"/>
                    </a:cubicBezTo>
                    <a:cubicBezTo>
                      <a:pt x="1294371" y="243992"/>
                      <a:pt x="1436040" y="397739"/>
                      <a:pt x="1646936" y="480682"/>
                    </a:cubicBezTo>
                    <a:cubicBezTo>
                      <a:pt x="708508" y="602590"/>
                      <a:pt x="0" y="1155510"/>
                      <a:pt x="0" y="1819199"/>
                    </a:cubicBezTo>
                    <a:lnTo>
                      <a:pt x="0" y="0"/>
                    </a:ln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34" name="Rectangle 11"/>
            <p:cNvSpPr>
              <a:spLocks noChangeArrowheads="1"/>
            </p:cNvSpPr>
            <p:nvPr/>
          </p:nvSpPr>
          <p:spPr bwMode="auto">
            <a:xfrm>
              <a:off x="-26818" y="966000"/>
              <a:ext cx="2298499" cy="10516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400" kern="1200" dirty="0">
                  <a:solidFill>
                    <a:srgbClr val="EA632D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המרכז למשפחה</a:t>
              </a:r>
              <a:endParaRPr lang="en-US" sz="2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000" kern="1200" dirty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למשפחות לילדים </a:t>
              </a:r>
              <a:endParaRPr lang="he-IL" sz="2000" kern="1200" dirty="0" smtClean="0">
                <a:solidFill>
                  <a:srgbClr val="87888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000" kern="1200" dirty="0" smtClean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עם </a:t>
              </a:r>
              <a:r>
                <a:rPr lang="he-IL" sz="2000" kern="1200" dirty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צרכים מיוחדים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43" name="תמונה 42" descr="Image result for ‫לוגו גוינט אשלים‬‎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97" b="38960"/>
          <a:stretch/>
        </p:blipFill>
        <p:spPr bwMode="auto">
          <a:xfrm>
            <a:off x="12876353" y="514730"/>
            <a:ext cx="2648470" cy="9073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4" name="Picture 14" descr="תוצאת תמונה עבור משרד הרווחה לוגו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885" y="660743"/>
            <a:ext cx="2982138" cy="69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8">
            <a:extLst>
              <a:ext uri="{FF2B5EF4-FFF2-40B4-BE49-F238E27FC236}">
                <a16:creationId xmlns="" xmlns:a16="http://schemas.microsoft.com/office/drawing/2014/main" id="{B0027509-5035-EC46-B43A-8E537FC16A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541" t="32299" r="32745" b="29886"/>
          <a:stretch/>
        </p:blipFill>
        <p:spPr>
          <a:xfrm>
            <a:off x="2491583" y="206581"/>
            <a:ext cx="1093103" cy="1686887"/>
          </a:xfrm>
          <a:prstGeom prst="rect">
            <a:avLst/>
          </a:prstGeom>
        </p:spPr>
      </p:pic>
      <p:grpSp>
        <p:nvGrpSpPr>
          <p:cNvPr id="46" name="קבוצה 45"/>
          <p:cNvGrpSpPr/>
          <p:nvPr/>
        </p:nvGrpSpPr>
        <p:grpSpPr>
          <a:xfrm>
            <a:off x="7094734" y="111042"/>
            <a:ext cx="2076791" cy="1877964"/>
            <a:chOff x="6855726" y="682559"/>
            <a:chExt cx="1571950" cy="1421455"/>
          </a:xfrm>
        </p:grpSpPr>
        <p:pic>
          <p:nvPicPr>
            <p:cNvPr id="47" name="Picture 2" descr="לוגו עלי כותרת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5726" y="682559"/>
              <a:ext cx="1365035" cy="1365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TextBox 47"/>
            <p:cNvSpPr txBox="1"/>
            <p:nvPr/>
          </p:nvSpPr>
          <p:spPr>
            <a:xfrm rot="20889382">
              <a:off x="6989019" y="1258231"/>
              <a:ext cx="1438657" cy="845783"/>
            </a:xfrm>
            <a:prstGeom prst="rect">
              <a:avLst/>
            </a:prstGeom>
            <a:noFill/>
          </p:spPr>
          <p:txBody>
            <a:bodyPr wrap="none" rtlCol="1">
              <a:prstTxWarp prst="textArchDown">
                <a:avLst>
                  <a:gd name="adj" fmla="val 981365"/>
                </a:avLst>
              </a:prstTxWarp>
              <a:spAutoFit/>
            </a:bodyPr>
            <a:lstStyle/>
            <a:p>
              <a:r>
                <a:rPr lang="he-IL" sz="2400" dirty="0" smtClean="0">
                  <a:solidFill>
                    <a:srgbClr val="1C015F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17 שנים של פעילות</a:t>
              </a:r>
              <a:endParaRPr lang="he-IL" sz="2400" dirty="0">
                <a:solidFill>
                  <a:srgbClr val="1C015F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49" name="Picture 2" descr="\\FILESERVER\d\Users\Revaha\users\ליאת בן משה\המחלקה למשפחות מיוחדות\לוגו מרכז למשפחות מיוחדות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8" y="206581"/>
            <a:ext cx="1686887" cy="168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81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oatza_Add-1" id="{3B8A9F7E-0391-F945-8129-177553E7DA25}" vid="{752B9FC2-5D3F-DE48-B196-86842316E9E8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Moatza_Add-2 (002)</Template>
  <TotalTime>591</TotalTime>
  <Words>122</Words>
  <Application>Microsoft Office PowerPoint</Application>
  <PresentationFormat>מותאם אישית</PresentationFormat>
  <Paragraphs>19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שירה לוין</dc:creator>
  <cp:lastModifiedBy>אלה סופר</cp:lastModifiedBy>
  <cp:revision>53</cp:revision>
  <cp:lastPrinted>2020-06-22T08:29:59Z</cp:lastPrinted>
  <dcterms:created xsi:type="dcterms:W3CDTF">2019-05-14T05:46:19Z</dcterms:created>
  <dcterms:modified xsi:type="dcterms:W3CDTF">2021-04-12T05:58:40Z</dcterms:modified>
</cp:coreProperties>
</file>