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724650" cy="97742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3" d="100"/>
          <a:sy n="73" d="100"/>
        </p:scale>
        <p:origin x="148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988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443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603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655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6671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801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65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806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499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269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643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DD73C-C8D4-4C9E-BE39-CE4A2CB42879}" type="datetimeFigureOut">
              <a:rPr lang="he-IL" smtClean="0"/>
              <a:t>כ"ט/תשרי/תשפ"ב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A3E45-878D-40F4-80E2-D1D1E0A514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397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79512" y="260648"/>
            <a:ext cx="849694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 smtClean="0"/>
          </a:p>
          <a:p>
            <a:r>
              <a:rPr lang="he-IL" sz="2800" b="1" dirty="0" smtClean="0"/>
              <a:t>      למרכז משק</a:t>
            </a:r>
          </a:p>
          <a:p>
            <a:r>
              <a:rPr lang="he-IL" sz="2800" b="1" dirty="0" smtClean="0"/>
              <a:t>למרכז משק</a:t>
            </a:r>
          </a:p>
          <a:p>
            <a:pPr algn="ctr"/>
            <a:r>
              <a:rPr lang="he-IL" sz="2800" b="1" dirty="0" smtClean="0"/>
              <a:t>המועצה האזורית עמק יזרעאל - בית הספר לנהיגה</a:t>
            </a:r>
          </a:p>
          <a:p>
            <a:pPr algn="ctr"/>
            <a:r>
              <a:rPr lang="he-IL" sz="2800" b="1" dirty="0" smtClean="0">
                <a:solidFill>
                  <a:schemeClr val="accent2">
                    <a:lumMod val="50000"/>
                  </a:schemeClr>
                </a:solidFill>
              </a:rPr>
              <a:t> פרטי, אוטומטי, טרקטור וטרקטורון</a:t>
            </a:r>
          </a:p>
          <a:p>
            <a:pPr algn="ctr"/>
            <a:r>
              <a:rPr lang="he-IL" sz="2000" b="1" dirty="0" smtClean="0">
                <a:solidFill>
                  <a:schemeClr val="accent2">
                    <a:lumMod val="50000"/>
                  </a:schemeClr>
                </a:solidFill>
              </a:rPr>
              <a:t>בית הספר שלך ללימוד נהיגה!</a:t>
            </a:r>
          </a:p>
          <a:p>
            <a:r>
              <a:rPr lang="he-IL" sz="3600" b="1" dirty="0" smtClean="0"/>
              <a:t>קורס </a:t>
            </a:r>
            <a:r>
              <a:rPr lang="he-IL" sz="3600" b="1" dirty="0"/>
              <a:t>נהיגה </a:t>
            </a:r>
            <a:r>
              <a:rPr lang="he-IL" sz="3600" b="1" dirty="0" smtClean="0"/>
              <a:t>בטרקטור </a:t>
            </a:r>
            <a:r>
              <a:rPr lang="he-IL" sz="3600" b="1" dirty="0"/>
              <a:t>וטרקטורון</a:t>
            </a:r>
            <a:r>
              <a:rPr lang="he-IL" sz="3600" dirty="0"/>
              <a:t> </a:t>
            </a:r>
            <a:endParaRPr lang="he-IL" sz="3600" dirty="0" smtClean="0"/>
          </a:p>
          <a:p>
            <a:r>
              <a:rPr lang="he-IL" sz="2800" b="1" dirty="0" smtClean="0">
                <a:solidFill>
                  <a:schemeClr val="accent2">
                    <a:lumMod val="50000"/>
                  </a:schemeClr>
                </a:solidFill>
              </a:rPr>
              <a:t>יפתח בתאריך: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e-IL" sz="2800" b="1" dirty="0" smtClean="0">
                <a:solidFill>
                  <a:schemeClr val="accent2">
                    <a:lumMod val="50000"/>
                  </a:schemeClr>
                </a:solidFill>
              </a:rPr>
              <a:t>ביום ה</a:t>
            </a:r>
            <a:r>
              <a:rPr lang="he-IL" sz="2800" b="1" smtClean="0">
                <a:solidFill>
                  <a:schemeClr val="accent2">
                    <a:lumMod val="50000"/>
                  </a:schemeClr>
                </a:solidFill>
              </a:rPr>
              <a:t>' 21/10/2021</a:t>
            </a:r>
            <a:endParaRPr lang="he-IL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e-IL" sz="2000" b="1" dirty="0" smtClean="0">
                <a:solidFill>
                  <a:schemeClr val="accent2">
                    <a:lumMod val="50000"/>
                  </a:schemeClr>
                </a:solidFill>
              </a:rPr>
              <a:t>לפרטים </a:t>
            </a:r>
            <a:r>
              <a:rPr lang="he-IL" sz="2000" b="1" dirty="0">
                <a:solidFill>
                  <a:schemeClr val="accent2">
                    <a:lumMod val="50000"/>
                  </a:schemeClr>
                </a:solidFill>
              </a:rPr>
              <a:t>והרשמה</a:t>
            </a:r>
            <a:r>
              <a:rPr lang="he-IL" sz="20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he-IL" sz="2400" b="1" dirty="0" smtClean="0">
                <a:solidFill>
                  <a:schemeClr val="accent2">
                    <a:lumMod val="50000"/>
                  </a:schemeClr>
                </a:solidFill>
              </a:rPr>
              <a:t>בית ספר לנהיגה - מוא"ז עמק יזרעאל,  </a:t>
            </a:r>
            <a:r>
              <a:rPr lang="he-IL" sz="2400" b="1" dirty="0">
                <a:solidFill>
                  <a:schemeClr val="accent2">
                    <a:lumMod val="50000"/>
                  </a:schemeClr>
                </a:solidFill>
              </a:rPr>
              <a:t>04-6520094 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he-IL" sz="2400" b="1" dirty="0" smtClean="0">
                <a:solidFill>
                  <a:schemeClr val="accent2">
                    <a:lumMod val="50000"/>
                  </a:schemeClr>
                </a:solidFill>
              </a:rPr>
              <a:t>משה </a:t>
            </a:r>
            <a:r>
              <a:rPr lang="he-IL" sz="2400" b="1" dirty="0">
                <a:solidFill>
                  <a:schemeClr val="accent2">
                    <a:lumMod val="50000"/>
                  </a:schemeClr>
                </a:solidFill>
              </a:rPr>
              <a:t>בר מנהל בית </a:t>
            </a:r>
            <a:r>
              <a:rPr lang="he-IL" sz="2400" b="1" dirty="0" smtClean="0">
                <a:solidFill>
                  <a:schemeClr val="accent2">
                    <a:lumMod val="50000"/>
                  </a:schemeClr>
                </a:solidFill>
              </a:rPr>
              <a:t>הספר </a:t>
            </a:r>
            <a:r>
              <a:rPr lang="he-IL" sz="2400" b="1" dirty="0">
                <a:solidFill>
                  <a:schemeClr val="accent2">
                    <a:lumMod val="50000"/>
                  </a:schemeClr>
                </a:solidFill>
              </a:rPr>
              <a:t>לנהיגה:  </a:t>
            </a:r>
            <a:r>
              <a:rPr lang="he-IL" sz="2400" b="1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050-5511762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8" name="Picture 4" descr="http://www.eshelnet.com/OLD/var/www/html/orit-html/yudalef2009/liraz_ah/track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1"/>
          <a:stretch/>
        </p:blipFill>
        <p:spPr bwMode="auto">
          <a:xfrm>
            <a:off x="608753" y="2832365"/>
            <a:ext cx="1803007" cy="149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3" y="260648"/>
            <a:ext cx="835152" cy="1010429"/>
          </a:xfrm>
          <a:prstGeom prst="rect">
            <a:avLst/>
          </a:prstGeom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76" y="458538"/>
            <a:ext cx="2926080" cy="61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2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28</Words>
  <Application>Microsoft Office PowerPoint</Application>
  <PresentationFormat>‫הצגה על המסך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miris</dc:creator>
  <cp:lastModifiedBy>אנט טוביאנה</cp:lastModifiedBy>
  <cp:revision>64</cp:revision>
  <cp:lastPrinted>2021-05-09T06:49:23Z</cp:lastPrinted>
  <dcterms:created xsi:type="dcterms:W3CDTF">2013-11-20T10:12:52Z</dcterms:created>
  <dcterms:modified xsi:type="dcterms:W3CDTF">2021-10-05T07:06:20Z</dcterms:modified>
</cp:coreProperties>
</file>