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5" r:id="rId2"/>
    <p:sldId id="256" r:id="rId3"/>
    <p:sldId id="266" r:id="rId4"/>
    <p:sldId id="258" r:id="rId5"/>
    <p:sldId id="259" r:id="rId6"/>
    <p:sldId id="257" r:id="rId7"/>
    <p:sldId id="262" r:id="rId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she Hartman" userId="327aca8f721d3fff" providerId="LiveId" clId="{C2B78220-A879-4B0C-A286-B1D2E402CBB7}"/>
    <pc:docChg chg="custSel delSld modSld sldOrd">
      <pc:chgData name="Moshe Hartman" userId="327aca8f721d3fff" providerId="LiveId" clId="{C2B78220-A879-4B0C-A286-B1D2E402CBB7}" dt="2022-01-24T09:25:47.248" v="1907" actId="20577"/>
      <pc:docMkLst>
        <pc:docMk/>
      </pc:docMkLst>
      <pc:sldChg chg="modSp mod">
        <pc:chgData name="Moshe Hartman" userId="327aca8f721d3fff" providerId="LiveId" clId="{C2B78220-A879-4B0C-A286-B1D2E402CBB7}" dt="2022-01-19T11:29:45.647" v="89" actId="6549"/>
        <pc:sldMkLst>
          <pc:docMk/>
          <pc:sldMk cId="3916379802" sldId="256"/>
        </pc:sldMkLst>
        <pc:spChg chg="mod">
          <ac:chgData name="Moshe Hartman" userId="327aca8f721d3fff" providerId="LiveId" clId="{C2B78220-A879-4B0C-A286-B1D2E402CBB7}" dt="2022-01-19T06:56:27.156" v="31" actId="6549"/>
          <ac:spMkLst>
            <pc:docMk/>
            <pc:sldMk cId="3916379802" sldId="256"/>
            <ac:spMk id="2" creationId="{34E951B4-989D-43EF-A230-F6ED71D8D6E3}"/>
          </ac:spMkLst>
        </pc:spChg>
        <pc:spChg chg="mod">
          <ac:chgData name="Moshe Hartman" userId="327aca8f721d3fff" providerId="LiveId" clId="{C2B78220-A879-4B0C-A286-B1D2E402CBB7}" dt="2022-01-19T11:29:45.647" v="89" actId="6549"/>
          <ac:spMkLst>
            <pc:docMk/>
            <pc:sldMk cId="3916379802" sldId="256"/>
            <ac:spMk id="3" creationId="{41D055CD-A3FE-4E77-9325-2A1FAEE16BBE}"/>
          </ac:spMkLst>
        </pc:spChg>
      </pc:sldChg>
      <pc:sldChg chg="modSp mod ord">
        <pc:chgData name="Moshe Hartman" userId="327aca8f721d3fff" providerId="LiveId" clId="{C2B78220-A879-4B0C-A286-B1D2E402CBB7}" dt="2022-01-19T14:59:23.488" v="1764" actId="20577"/>
        <pc:sldMkLst>
          <pc:docMk/>
          <pc:sldMk cId="3896583122" sldId="257"/>
        </pc:sldMkLst>
        <pc:spChg chg="mod">
          <ac:chgData name="Moshe Hartman" userId="327aca8f721d3fff" providerId="LiveId" clId="{C2B78220-A879-4B0C-A286-B1D2E402CBB7}" dt="2022-01-19T14:33:37.085" v="178" actId="20577"/>
          <ac:spMkLst>
            <pc:docMk/>
            <pc:sldMk cId="3896583122" sldId="257"/>
            <ac:spMk id="2" creationId="{39341B17-8A8F-4CFD-B940-34A88985A446}"/>
          </ac:spMkLst>
        </pc:spChg>
        <pc:spChg chg="mod">
          <ac:chgData name="Moshe Hartman" userId="327aca8f721d3fff" providerId="LiveId" clId="{C2B78220-A879-4B0C-A286-B1D2E402CBB7}" dt="2022-01-19T14:59:23.488" v="1764" actId="20577"/>
          <ac:spMkLst>
            <pc:docMk/>
            <pc:sldMk cId="3896583122" sldId="257"/>
            <ac:spMk id="3" creationId="{66E4FD98-C2B5-4447-AD63-015B16FEB94D}"/>
          </ac:spMkLst>
        </pc:spChg>
      </pc:sldChg>
      <pc:sldChg chg="modSp mod ord">
        <pc:chgData name="Moshe Hartman" userId="327aca8f721d3fff" providerId="LiveId" clId="{C2B78220-A879-4B0C-A286-B1D2E402CBB7}" dt="2022-01-24T09:12:04.991" v="1882" actId="20577"/>
        <pc:sldMkLst>
          <pc:docMk/>
          <pc:sldMk cId="275501835" sldId="258"/>
        </pc:sldMkLst>
        <pc:spChg chg="mod">
          <ac:chgData name="Moshe Hartman" userId="327aca8f721d3fff" providerId="LiveId" clId="{C2B78220-A879-4B0C-A286-B1D2E402CBB7}" dt="2022-01-19T14:54:40.920" v="1470" actId="20577"/>
          <ac:spMkLst>
            <pc:docMk/>
            <pc:sldMk cId="275501835" sldId="258"/>
            <ac:spMk id="2" creationId="{A7E7F603-0B58-4075-AA9A-296856D83F9E}"/>
          </ac:spMkLst>
        </pc:spChg>
        <pc:spChg chg="mod">
          <ac:chgData name="Moshe Hartman" userId="327aca8f721d3fff" providerId="LiveId" clId="{C2B78220-A879-4B0C-A286-B1D2E402CBB7}" dt="2022-01-24T09:12:04.991" v="1882" actId="20577"/>
          <ac:spMkLst>
            <pc:docMk/>
            <pc:sldMk cId="275501835" sldId="258"/>
            <ac:spMk id="3" creationId="{B94BCDBA-9D40-4540-8380-A104C410AA17}"/>
          </ac:spMkLst>
        </pc:spChg>
      </pc:sldChg>
      <pc:sldChg chg="modSp mod ord">
        <pc:chgData name="Moshe Hartman" userId="327aca8f721d3fff" providerId="LiveId" clId="{C2B78220-A879-4B0C-A286-B1D2E402CBB7}" dt="2022-01-24T09:25:47.248" v="1907" actId="20577"/>
        <pc:sldMkLst>
          <pc:docMk/>
          <pc:sldMk cId="3025427070" sldId="259"/>
        </pc:sldMkLst>
        <pc:spChg chg="mod">
          <ac:chgData name="Moshe Hartman" userId="327aca8f721d3fff" providerId="LiveId" clId="{C2B78220-A879-4B0C-A286-B1D2E402CBB7}" dt="2022-01-19T14:56:04.905" v="1599" actId="20577"/>
          <ac:spMkLst>
            <pc:docMk/>
            <pc:sldMk cId="3025427070" sldId="259"/>
            <ac:spMk id="2" creationId="{08F92F4D-91E0-4B2B-8512-E40BB33E7B87}"/>
          </ac:spMkLst>
        </pc:spChg>
        <pc:spChg chg="mod">
          <ac:chgData name="Moshe Hartman" userId="327aca8f721d3fff" providerId="LiveId" clId="{C2B78220-A879-4B0C-A286-B1D2E402CBB7}" dt="2022-01-24T09:25:47.248" v="1907" actId="20577"/>
          <ac:spMkLst>
            <pc:docMk/>
            <pc:sldMk cId="3025427070" sldId="259"/>
            <ac:spMk id="3" creationId="{81FAB5D2-2982-4A53-A233-2DA0AECEA8C2}"/>
          </ac:spMkLst>
        </pc:spChg>
      </pc:sldChg>
      <pc:sldChg chg="modSp mod ord">
        <pc:chgData name="Moshe Hartman" userId="327aca8f721d3fff" providerId="LiveId" clId="{C2B78220-A879-4B0C-A286-B1D2E402CBB7}" dt="2022-01-19T11:31:40.912" v="150"/>
        <pc:sldMkLst>
          <pc:docMk/>
          <pc:sldMk cId="2338433572" sldId="260"/>
        </pc:sldMkLst>
        <pc:spChg chg="mod">
          <ac:chgData name="Moshe Hartman" userId="327aca8f721d3fff" providerId="LiveId" clId="{C2B78220-A879-4B0C-A286-B1D2E402CBB7}" dt="2022-01-19T11:25:17.916" v="58" actId="6549"/>
          <ac:spMkLst>
            <pc:docMk/>
            <pc:sldMk cId="2338433572" sldId="260"/>
            <ac:spMk id="2" creationId="{E6C1F571-C076-4173-ACB0-7E019FBB9079}"/>
          </ac:spMkLst>
        </pc:spChg>
      </pc:sldChg>
      <pc:sldChg chg="modSp del mod">
        <pc:chgData name="Moshe Hartman" userId="327aca8f721d3fff" providerId="LiveId" clId="{C2B78220-A879-4B0C-A286-B1D2E402CBB7}" dt="2022-01-24T09:21:12.757" v="1905" actId="2696"/>
        <pc:sldMkLst>
          <pc:docMk/>
          <pc:sldMk cId="1638967114" sldId="261"/>
        </pc:sldMkLst>
        <pc:spChg chg="mod">
          <ac:chgData name="Moshe Hartman" userId="327aca8f721d3fff" providerId="LiveId" clId="{C2B78220-A879-4B0C-A286-B1D2E402CBB7}" dt="2022-01-19T11:25:39.046" v="59" actId="6549"/>
          <ac:spMkLst>
            <pc:docMk/>
            <pc:sldMk cId="1638967114" sldId="261"/>
            <ac:spMk id="2" creationId="{AFA95056-F2B4-4BD1-8AF6-4800F429ED1E}"/>
          </ac:spMkLst>
        </pc:spChg>
        <pc:spChg chg="mod">
          <ac:chgData name="Moshe Hartman" userId="327aca8f721d3fff" providerId="LiveId" clId="{C2B78220-A879-4B0C-A286-B1D2E402CBB7}" dt="2022-01-19T11:25:42.745" v="60" actId="6549"/>
          <ac:spMkLst>
            <pc:docMk/>
            <pc:sldMk cId="1638967114" sldId="261"/>
            <ac:spMk id="3" creationId="{1132497A-65B9-4205-86AC-E08A67BEB9A1}"/>
          </ac:spMkLst>
        </pc:spChg>
      </pc:sldChg>
      <pc:sldChg chg="ord">
        <pc:chgData name="Moshe Hartman" userId="327aca8f721d3fff" providerId="LiveId" clId="{C2B78220-A879-4B0C-A286-B1D2E402CBB7}" dt="2022-01-19T15:00:40.194" v="1766"/>
        <pc:sldMkLst>
          <pc:docMk/>
          <pc:sldMk cId="1985689758" sldId="262"/>
        </pc:sldMkLst>
      </pc:sldChg>
      <pc:sldChg chg="ord">
        <pc:chgData name="Moshe Hartman" userId="327aca8f721d3fff" providerId="LiveId" clId="{C2B78220-A879-4B0C-A286-B1D2E402CBB7}" dt="2022-01-19T11:33:09.531" v="154"/>
        <pc:sldMkLst>
          <pc:docMk/>
          <pc:sldMk cId="1459530303" sldId="263"/>
        </pc:sldMkLst>
      </pc:sldChg>
      <pc:sldChg chg="modSp mod">
        <pc:chgData name="Moshe Hartman" userId="327aca8f721d3fff" providerId="LiveId" clId="{C2B78220-A879-4B0C-A286-B1D2E402CBB7}" dt="2022-01-19T11:31:21.227" v="148" actId="6549"/>
        <pc:sldMkLst>
          <pc:docMk/>
          <pc:sldMk cId="925027809" sldId="264"/>
        </pc:sldMkLst>
        <pc:spChg chg="mod">
          <ac:chgData name="Moshe Hartman" userId="327aca8f721d3fff" providerId="LiveId" clId="{C2B78220-A879-4B0C-A286-B1D2E402CBB7}" dt="2022-01-19T11:31:21.227" v="148" actId="6549"/>
          <ac:spMkLst>
            <pc:docMk/>
            <pc:sldMk cId="925027809" sldId="264"/>
            <ac:spMk id="3" creationId="{AA7B29A4-B75D-415E-B1DD-158DE9C8E39C}"/>
          </ac:spMkLst>
        </pc:spChg>
      </pc:sldChg>
      <pc:sldChg chg="modSp mod">
        <pc:chgData name="Moshe Hartman" userId="327aca8f721d3fff" providerId="LiveId" clId="{C2B78220-A879-4B0C-A286-B1D2E402CBB7}" dt="2022-01-16T09:37:34.087" v="1" actId="20577"/>
        <pc:sldMkLst>
          <pc:docMk/>
          <pc:sldMk cId="2236741837" sldId="265"/>
        </pc:sldMkLst>
        <pc:spChg chg="mod">
          <ac:chgData name="Moshe Hartman" userId="327aca8f721d3fff" providerId="LiveId" clId="{C2B78220-A879-4B0C-A286-B1D2E402CBB7}" dt="2022-01-16T09:37:34.087" v="1" actId="20577"/>
          <ac:spMkLst>
            <pc:docMk/>
            <pc:sldMk cId="2236741837" sldId="265"/>
            <ac:spMk id="3" creationId="{9D07F114-83D6-4675-A81E-1C35AFD03EDB}"/>
          </ac:spMkLst>
        </pc:spChg>
      </pc:sldChg>
      <pc:sldChg chg="modSp mod ord">
        <pc:chgData name="Moshe Hartman" userId="327aca8f721d3fff" providerId="LiveId" clId="{C2B78220-A879-4B0C-A286-B1D2E402CBB7}" dt="2022-01-24T09:11:20.556" v="1849" actId="20577"/>
        <pc:sldMkLst>
          <pc:docMk/>
          <pc:sldMk cId="1643182859" sldId="266"/>
        </pc:sldMkLst>
        <pc:spChg chg="mod">
          <ac:chgData name="Moshe Hartman" userId="327aca8f721d3fff" providerId="LiveId" clId="{C2B78220-A879-4B0C-A286-B1D2E402CBB7}" dt="2022-01-24T09:11:20.556" v="1849" actId="20577"/>
          <ac:spMkLst>
            <pc:docMk/>
            <pc:sldMk cId="1643182859" sldId="266"/>
            <ac:spMk id="3" creationId="{66B2F150-F519-45B4-87A2-D10F96739AED}"/>
          </ac:spMkLst>
        </pc:spChg>
      </pc:sldChg>
    </pc:docChg>
  </pc:docChgLst>
  <pc:docChgLst>
    <pc:chgData name="Moshe Hartman" userId="327aca8f721d3fff" providerId="LiveId" clId="{6626B614-0BFD-417D-9137-68F949F7BCCE}"/>
    <pc:docChg chg="undo custSel delSld modSld">
      <pc:chgData name="Moshe Hartman" userId="327aca8f721d3fff" providerId="LiveId" clId="{6626B614-0BFD-417D-9137-68F949F7BCCE}" dt="2022-08-30T12:59:05.183" v="2766" actId="20577"/>
      <pc:docMkLst>
        <pc:docMk/>
      </pc:docMkLst>
      <pc:sldChg chg="modSp mod">
        <pc:chgData name="Moshe Hartman" userId="327aca8f721d3fff" providerId="LiveId" clId="{6626B614-0BFD-417D-9137-68F949F7BCCE}" dt="2022-08-25T12:57:33.625" v="2294" actId="20577"/>
        <pc:sldMkLst>
          <pc:docMk/>
          <pc:sldMk cId="3916379802" sldId="256"/>
        </pc:sldMkLst>
        <pc:spChg chg="mod">
          <ac:chgData name="Moshe Hartman" userId="327aca8f721d3fff" providerId="LiveId" clId="{6626B614-0BFD-417D-9137-68F949F7BCCE}" dt="2022-08-21T12:56:09.351" v="1333" actId="121"/>
          <ac:spMkLst>
            <pc:docMk/>
            <pc:sldMk cId="3916379802" sldId="256"/>
            <ac:spMk id="2" creationId="{34E951B4-989D-43EF-A230-F6ED71D8D6E3}"/>
          </ac:spMkLst>
        </pc:spChg>
        <pc:spChg chg="mod">
          <ac:chgData name="Moshe Hartman" userId="327aca8f721d3fff" providerId="LiveId" clId="{6626B614-0BFD-417D-9137-68F949F7BCCE}" dt="2022-08-25T12:57:33.625" v="2294" actId="20577"/>
          <ac:spMkLst>
            <pc:docMk/>
            <pc:sldMk cId="3916379802" sldId="256"/>
            <ac:spMk id="3" creationId="{41D055CD-A3FE-4E77-9325-2A1FAEE16BBE}"/>
          </ac:spMkLst>
        </pc:spChg>
      </pc:sldChg>
      <pc:sldChg chg="modSp mod">
        <pc:chgData name="Moshe Hartman" userId="327aca8f721d3fff" providerId="LiveId" clId="{6626B614-0BFD-417D-9137-68F949F7BCCE}" dt="2022-08-25T13:00:23.194" v="2347" actId="6549"/>
        <pc:sldMkLst>
          <pc:docMk/>
          <pc:sldMk cId="3896583122" sldId="257"/>
        </pc:sldMkLst>
        <pc:spChg chg="mod">
          <ac:chgData name="Moshe Hartman" userId="327aca8f721d3fff" providerId="LiveId" clId="{6626B614-0BFD-417D-9137-68F949F7BCCE}" dt="2022-08-25T13:00:23.194" v="2347" actId="6549"/>
          <ac:spMkLst>
            <pc:docMk/>
            <pc:sldMk cId="3896583122" sldId="257"/>
            <ac:spMk id="3" creationId="{66E4FD98-C2B5-4447-AD63-015B16FEB94D}"/>
          </ac:spMkLst>
        </pc:spChg>
      </pc:sldChg>
      <pc:sldChg chg="modSp mod">
        <pc:chgData name="Moshe Hartman" userId="327aca8f721d3fff" providerId="LiveId" clId="{6626B614-0BFD-417D-9137-68F949F7BCCE}" dt="2022-07-21T06:13:59.024" v="387" actId="6549"/>
        <pc:sldMkLst>
          <pc:docMk/>
          <pc:sldMk cId="275501835" sldId="258"/>
        </pc:sldMkLst>
        <pc:spChg chg="mod">
          <ac:chgData name="Moshe Hartman" userId="327aca8f721d3fff" providerId="LiveId" clId="{6626B614-0BFD-417D-9137-68F949F7BCCE}" dt="2022-07-21T06:13:59.024" v="387" actId="6549"/>
          <ac:spMkLst>
            <pc:docMk/>
            <pc:sldMk cId="275501835" sldId="258"/>
            <ac:spMk id="3" creationId="{B94BCDBA-9D40-4540-8380-A104C410AA17}"/>
          </ac:spMkLst>
        </pc:spChg>
      </pc:sldChg>
      <pc:sldChg chg="modSp mod">
        <pc:chgData name="Moshe Hartman" userId="327aca8f721d3fff" providerId="LiveId" clId="{6626B614-0BFD-417D-9137-68F949F7BCCE}" dt="2022-08-21T13:58:07.962" v="2104" actId="255"/>
        <pc:sldMkLst>
          <pc:docMk/>
          <pc:sldMk cId="3025427070" sldId="259"/>
        </pc:sldMkLst>
        <pc:spChg chg="mod">
          <ac:chgData name="Moshe Hartman" userId="327aca8f721d3fff" providerId="LiveId" clId="{6626B614-0BFD-417D-9137-68F949F7BCCE}" dt="2022-08-21T13:58:07.962" v="2104" actId="255"/>
          <ac:spMkLst>
            <pc:docMk/>
            <pc:sldMk cId="3025427070" sldId="259"/>
            <ac:spMk id="3" creationId="{81FAB5D2-2982-4A53-A233-2DA0AECEA8C2}"/>
          </ac:spMkLst>
        </pc:spChg>
      </pc:sldChg>
      <pc:sldChg chg="modSp mod">
        <pc:chgData name="Moshe Hartman" userId="327aca8f721d3fff" providerId="LiveId" clId="{6626B614-0BFD-417D-9137-68F949F7BCCE}" dt="2022-08-21T13:41:47.170" v="1852" actId="20577"/>
        <pc:sldMkLst>
          <pc:docMk/>
          <pc:sldMk cId="2338433572" sldId="260"/>
        </pc:sldMkLst>
        <pc:spChg chg="mod">
          <ac:chgData name="Moshe Hartman" userId="327aca8f721d3fff" providerId="LiveId" clId="{6626B614-0BFD-417D-9137-68F949F7BCCE}" dt="2022-08-21T13:41:47.170" v="1852" actId="20577"/>
          <ac:spMkLst>
            <pc:docMk/>
            <pc:sldMk cId="2338433572" sldId="260"/>
            <ac:spMk id="3" creationId="{F3EADA3B-F579-4EA3-A653-5BFDF4E48E25}"/>
          </ac:spMkLst>
        </pc:spChg>
      </pc:sldChg>
      <pc:sldChg chg="modSp mod">
        <pc:chgData name="Moshe Hartman" userId="327aca8f721d3fff" providerId="LiveId" clId="{6626B614-0BFD-417D-9137-68F949F7BCCE}" dt="2022-08-25T13:00:01.116" v="2336" actId="255"/>
        <pc:sldMkLst>
          <pc:docMk/>
          <pc:sldMk cId="1985689758" sldId="262"/>
        </pc:sldMkLst>
        <pc:spChg chg="mod">
          <ac:chgData name="Moshe Hartman" userId="327aca8f721d3fff" providerId="LiveId" clId="{6626B614-0BFD-417D-9137-68F949F7BCCE}" dt="2022-08-25T13:00:01.116" v="2336" actId="255"/>
          <ac:spMkLst>
            <pc:docMk/>
            <pc:sldMk cId="1985689758" sldId="262"/>
            <ac:spMk id="3" creationId="{7C9865CC-A282-4957-954C-C081B2DBDE36}"/>
          </ac:spMkLst>
        </pc:spChg>
      </pc:sldChg>
      <pc:sldChg chg="modSp mod">
        <pc:chgData name="Moshe Hartman" userId="327aca8f721d3fff" providerId="LiveId" clId="{6626B614-0BFD-417D-9137-68F949F7BCCE}" dt="2022-08-25T12:59:02.085" v="2308" actId="20577"/>
        <pc:sldMkLst>
          <pc:docMk/>
          <pc:sldMk cId="1459530303" sldId="263"/>
        </pc:sldMkLst>
        <pc:spChg chg="mod">
          <ac:chgData name="Moshe Hartman" userId="327aca8f721d3fff" providerId="LiveId" clId="{6626B614-0BFD-417D-9137-68F949F7BCCE}" dt="2022-08-25T12:59:02.085" v="2308" actId="20577"/>
          <ac:spMkLst>
            <pc:docMk/>
            <pc:sldMk cId="1459530303" sldId="263"/>
            <ac:spMk id="3" creationId="{D9C3308D-E632-4004-B4D5-FA9F3D6314D5}"/>
          </ac:spMkLst>
        </pc:spChg>
      </pc:sldChg>
      <pc:sldChg chg="modSp del mod">
        <pc:chgData name="Moshe Hartman" userId="327aca8f721d3fff" providerId="LiveId" clId="{6626B614-0BFD-417D-9137-68F949F7BCCE}" dt="2022-08-21T13:10:13.293" v="1410" actId="2696"/>
        <pc:sldMkLst>
          <pc:docMk/>
          <pc:sldMk cId="925027809" sldId="264"/>
        </pc:sldMkLst>
        <pc:spChg chg="mod">
          <ac:chgData name="Moshe Hartman" userId="327aca8f721d3fff" providerId="LiveId" clId="{6626B614-0BFD-417D-9137-68F949F7BCCE}" dt="2022-08-21T12:31:01.708" v="1118" actId="20577"/>
          <ac:spMkLst>
            <pc:docMk/>
            <pc:sldMk cId="925027809" sldId="264"/>
            <ac:spMk id="3" creationId="{AA7B29A4-B75D-415E-B1DD-158DE9C8E39C}"/>
          </ac:spMkLst>
        </pc:spChg>
      </pc:sldChg>
      <pc:sldChg chg="modSp mod">
        <pc:chgData name="Moshe Hartman" userId="327aca8f721d3fff" providerId="LiveId" clId="{6626B614-0BFD-417D-9137-68F949F7BCCE}" dt="2022-08-29T08:50:39.557" v="2743"/>
        <pc:sldMkLst>
          <pc:docMk/>
          <pc:sldMk cId="2236741837" sldId="265"/>
        </pc:sldMkLst>
        <pc:spChg chg="mod">
          <ac:chgData name="Moshe Hartman" userId="327aca8f721d3fff" providerId="LiveId" clId="{6626B614-0BFD-417D-9137-68F949F7BCCE}" dt="2022-08-29T08:50:39.557" v="2743"/>
          <ac:spMkLst>
            <pc:docMk/>
            <pc:sldMk cId="2236741837" sldId="265"/>
            <ac:spMk id="3" creationId="{9D07F114-83D6-4675-A81E-1C35AFD03EDB}"/>
          </ac:spMkLst>
        </pc:spChg>
      </pc:sldChg>
      <pc:sldChg chg="modSp mod">
        <pc:chgData name="Moshe Hartman" userId="327aca8f721d3fff" providerId="LiveId" clId="{6626B614-0BFD-417D-9137-68F949F7BCCE}" dt="2022-08-30T12:59:05.183" v="2766" actId="20577"/>
        <pc:sldMkLst>
          <pc:docMk/>
          <pc:sldMk cId="1643182859" sldId="266"/>
        </pc:sldMkLst>
        <pc:spChg chg="mod">
          <ac:chgData name="Moshe Hartman" userId="327aca8f721d3fff" providerId="LiveId" clId="{6626B614-0BFD-417D-9137-68F949F7BCCE}" dt="2022-08-30T12:58:35.507" v="2755" actId="255"/>
          <ac:spMkLst>
            <pc:docMk/>
            <pc:sldMk cId="1643182859" sldId="266"/>
            <ac:spMk id="2" creationId="{045ABA35-20E9-4E6D-8037-9AA348092071}"/>
          </ac:spMkLst>
        </pc:spChg>
        <pc:spChg chg="mod">
          <ac:chgData name="Moshe Hartman" userId="327aca8f721d3fff" providerId="LiveId" clId="{6626B614-0BFD-417D-9137-68F949F7BCCE}" dt="2022-08-30T12:59:05.183" v="2766" actId="20577"/>
          <ac:spMkLst>
            <pc:docMk/>
            <pc:sldMk cId="1643182859" sldId="266"/>
            <ac:spMk id="3" creationId="{66B2F150-F519-45B4-87A2-D10F96739AED}"/>
          </ac:spMkLst>
        </pc:spChg>
      </pc:sldChg>
    </pc:docChg>
  </pc:docChgLst>
  <pc:docChgLst>
    <pc:chgData name="Moshe Hartman" userId="327aca8f721d3fff" providerId="LiveId" clId="{09ADD95F-C30F-4DD2-BF82-E8C431E0C742}"/>
    <pc:docChg chg="undo custSel addSld delSld modSld sldOrd">
      <pc:chgData name="Moshe Hartman" userId="327aca8f721d3fff" providerId="LiveId" clId="{09ADD95F-C30F-4DD2-BF82-E8C431E0C742}" dt="2022-01-03T12:51:22.633" v="3641" actId="6549"/>
      <pc:docMkLst>
        <pc:docMk/>
      </pc:docMkLst>
      <pc:sldChg chg="addSp delSp modSp mod setBg setClrOvrMap">
        <pc:chgData name="Moshe Hartman" userId="327aca8f721d3fff" providerId="LiveId" clId="{09ADD95F-C30F-4DD2-BF82-E8C431E0C742}" dt="2022-01-03T12:48:27.460" v="3632" actId="20577"/>
        <pc:sldMkLst>
          <pc:docMk/>
          <pc:sldMk cId="3916379802" sldId="256"/>
        </pc:sldMkLst>
        <pc:spChg chg="mod ord">
          <ac:chgData name="Moshe Hartman" userId="327aca8f721d3fff" providerId="LiveId" clId="{09ADD95F-C30F-4DD2-BF82-E8C431E0C742}" dt="2021-12-29T14:13:12.432" v="2156" actId="2711"/>
          <ac:spMkLst>
            <pc:docMk/>
            <pc:sldMk cId="3916379802" sldId="256"/>
            <ac:spMk id="2" creationId="{34E951B4-989D-43EF-A230-F6ED71D8D6E3}"/>
          </ac:spMkLst>
        </pc:spChg>
        <pc:spChg chg="mod ord">
          <ac:chgData name="Moshe Hartman" userId="327aca8f721d3fff" providerId="LiveId" clId="{09ADD95F-C30F-4DD2-BF82-E8C431E0C742}" dt="2022-01-03T12:48:27.460" v="3632" actId="20577"/>
          <ac:spMkLst>
            <pc:docMk/>
            <pc:sldMk cId="3916379802" sldId="256"/>
            <ac:spMk id="3" creationId="{41D055CD-A3FE-4E77-9325-2A1FAEE16BBE}"/>
          </ac:spMkLst>
        </pc:spChg>
        <pc:spChg chg="add mod ord">
          <ac:chgData name="Moshe Hartman" userId="327aca8f721d3fff" providerId="LiveId" clId="{09ADD95F-C30F-4DD2-BF82-E8C431E0C742}" dt="2021-12-28T17:31:36.748" v="1095" actId="1076"/>
          <ac:spMkLst>
            <pc:docMk/>
            <pc:sldMk cId="3916379802" sldId="256"/>
            <ac:spMk id="6" creationId="{7F8C7B3D-B86D-4A18-A925-038112F74C59}"/>
          </ac:spMkLst>
        </pc:spChg>
        <pc:spChg chg="add del mod">
          <ac:chgData name="Moshe Hartman" userId="327aca8f721d3fff" providerId="LiveId" clId="{09ADD95F-C30F-4DD2-BF82-E8C431E0C742}" dt="2021-12-28T16:32:16.255" v="654" actId="478"/>
          <ac:spMkLst>
            <pc:docMk/>
            <pc:sldMk cId="3916379802" sldId="256"/>
            <ac:spMk id="8" creationId="{518BD299-6247-4DA5-BE03-6D7BB8683A86}"/>
          </ac:spMkLst>
        </pc:spChg>
        <pc:spChg chg="add del">
          <ac:chgData name="Moshe Hartman" userId="327aca8f721d3fff" providerId="LiveId" clId="{09ADD95F-C30F-4DD2-BF82-E8C431E0C742}" dt="2021-12-28T16:35:18.745" v="666" actId="26606"/>
          <ac:spMkLst>
            <pc:docMk/>
            <pc:sldMk cId="3916379802" sldId="256"/>
            <ac:spMk id="11" creationId="{BA79A7CF-01AF-4178-9369-94E0C90EB046}"/>
          </ac:spMkLst>
        </pc:spChg>
        <pc:spChg chg="add del">
          <ac:chgData name="Moshe Hartman" userId="327aca8f721d3fff" providerId="LiveId" clId="{09ADD95F-C30F-4DD2-BF82-E8C431E0C742}" dt="2021-12-28T16:35:18.745" v="666" actId="26606"/>
          <ac:spMkLst>
            <pc:docMk/>
            <pc:sldMk cId="3916379802" sldId="256"/>
            <ac:spMk id="13" creationId="{99413ED5-9ED4-4772-BCE4-2BCAE6B12E35}"/>
          </ac:spMkLst>
        </pc:spChg>
        <pc:spChg chg="add del">
          <ac:chgData name="Moshe Hartman" userId="327aca8f721d3fff" providerId="LiveId" clId="{09ADD95F-C30F-4DD2-BF82-E8C431E0C742}" dt="2021-12-28T16:35:18.745" v="666" actId="26606"/>
          <ac:spMkLst>
            <pc:docMk/>
            <pc:sldMk cId="3916379802" sldId="256"/>
            <ac:spMk id="15" creationId="{04357C93-F0CB-4A1C-8F77-4E9063789819}"/>
          </ac:spMkLst>
        </pc:spChg>
        <pc:spChg chg="add del">
          <ac:chgData name="Moshe Hartman" userId="327aca8f721d3fff" providerId="LiveId" clId="{09ADD95F-C30F-4DD2-BF82-E8C431E0C742}" dt="2021-12-28T16:35:18.745" v="666" actId="26606"/>
          <ac:spMkLst>
            <pc:docMk/>
            <pc:sldMk cId="3916379802" sldId="256"/>
            <ac:spMk id="17" creationId="{90F533E9-6690-41A8-A372-4C6C622D028D}"/>
          </ac:spMkLst>
        </pc:spChg>
        <pc:spChg chg="add del">
          <ac:chgData name="Moshe Hartman" userId="327aca8f721d3fff" providerId="LiveId" clId="{09ADD95F-C30F-4DD2-BF82-E8C431E0C742}" dt="2021-12-28T16:35:23.341" v="668" actId="26606"/>
          <ac:spMkLst>
            <pc:docMk/>
            <pc:sldMk cId="3916379802" sldId="256"/>
            <ac:spMk id="19" creationId="{8F23F8A3-8FD7-4779-8323-FDC26BE99889}"/>
          </ac:spMkLst>
        </pc:spChg>
        <pc:spChg chg="add del">
          <ac:chgData name="Moshe Hartman" userId="327aca8f721d3fff" providerId="LiveId" clId="{09ADD95F-C30F-4DD2-BF82-E8C431E0C742}" dt="2021-12-28T16:35:23.341" v="668" actId="26606"/>
          <ac:spMkLst>
            <pc:docMk/>
            <pc:sldMk cId="3916379802" sldId="256"/>
            <ac:spMk id="20" creationId="{F605C4CC-A25C-416F-8333-7CB7DC97D870}"/>
          </ac:spMkLst>
        </pc:spChg>
        <pc:spChg chg="add del">
          <ac:chgData name="Moshe Hartman" userId="327aca8f721d3fff" providerId="LiveId" clId="{09ADD95F-C30F-4DD2-BF82-E8C431E0C742}" dt="2021-12-28T16:49:29.462" v="800" actId="26606"/>
          <ac:spMkLst>
            <pc:docMk/>
            <pc:sldMk cId="3916379802" sldId="256"/>
            <ac:spMk id="22" creationId="{04812C46-200A-4DEB-A05E-3ED6C68C2387}"/>
          </ac:spMkLst>
        </pc:spChg>
        <pc:spChg chg="add del">
          <ac:chgData name="Moshe Hartman" userId="327aca8f721d3fff" providerId="LiveId" clId="{09ADD95F-C30F-4DD2-BF82-E8C431E0C742}" dt="2021-12-28T16:49:29.462" v="800" actId="26606"/>
          <ac:spMkLst>
            <pc:docMk/>
            <pc:sldMk cId="3916379802" sldId="256"/>
            <ac:spMk id="23" creationId="{D1EA859B-E555-4109-94F3-6700E046E008}"/>
          </ac:spMkLst>
        </pc:spChg>
        <pc:spChg chg="add del">
          <ac:chgData name="Moshe Hartman" userId="327aca8f721d3fff" providerId="LiveId" clId="{09ADD95F-C30F-4DD2-BF82-E8C431E0C742}" dt="2021-12-28T16:49:20.138" v="797" actId="26606"/>
          <ac:spMkLst>
            <pc:docMk/>
            <pc:sldMk cId="3916379802" sldId="256"/>
            <ac:spMk id="28" creationId="{3CD9DF72-87A3-404E-A828-84CBF11A8303}"/>
          </ac:spMkLst>
        </pc:spChg>
        <pc:spChg chg="add del">
          <ac:chgData name="Moshe Hartman" userId="327aca8f721d3fff" providerId="LiveId" clId="{09ADD95F-C30F-4DD2-BF82-E8C431E0C742}" dt="2021-12-28T16:49:29.462" v="799" actId="26606"/>
          <ac:spMkLst>
            <pc:docMk/>
            <pc:sldMk cId="3916379802" sldId="256"/>
            <ac:spMk id="32" creationId="{04812C46-200A-4DEB-A05E-3ED6C68C2387}"/>
          </ac:spMkLst>
        </pc:spChg>
        <pc:spChg chg="add del">
          <ac:chgData name="Moshe Hartman" userId="327aca8f721d3fff" providerId="LiveId" clId="{09ADD95F-C30F-4DD2-BF82-E8C431E0C742}" dt="2021-12-28T16:49:29.462" v="799" actId="26606"/>
          <ac:spMkLst>
            <pc:docMk/>
            <pc:sldMk cId="3916379802" sldId="256"/>
            <ac:spMk id="33" creationId="{D1EA859B-E555-4109-94F3-6700E046E008}"/>
          </ac:spMkLst>
        </pc:spChg>
        <pc:spChg chg="add del">
          <ac:chgData name="Moshe Hartman" userId="327aca8f721d3fff" providerId="LiveId" clId="{09ADD95F-C30F-4DD2-BF82-E8C431E0C742}" dt="2021-12-28T17:09:20.042" v="994" actId="26606"/>
          <ac:spMkLst>
            <pc:docMk/>
            <pc:sldMk cId="3916379802" sldId="256"/>
            <ac:spMk id="35" creationId="{04812C46-200A-4DEB-A05E-3ED6C68C2387}"/>
          </ac:spMkLst>
        </pc:spChg>
        <pc:spChg chg="add del">
          <ac:chgData name="Moshe Hartman" userId="327aca8f721d3fff" providerId="LiveId" clId="{09ADD95F-C30F-4DD2-BF82-E8C431E0C742}" dt="2021-12-28T17:02:47.729" v="935" actId="26606"/>
          <ac:spMkLst>
            <pc:docMk/>
            <pc:sldMk cId="3916379802" sldId="256"/>
            <ac:spMk id="40" creationId="{86C7B4A1-154A-4DF0-AC46-F88D75A2E0FD}"/>
          </ac:spMkLst>
        </pc:spChg>
        <pc:picChg chg="add del mod ord">
          <ac:chgData name="Moshe Hartman" userId="327aca8f721d3fff" providerId="LiveId" clId="{09ADD95F-C30F-4DD2-BF82-E8C431E0C742}" dt="2021-12-28T17:02:05.319" v="930" actId="478"/>
          <ac:picMkLst>
            <pc:docMk/>
            <pc:sldMk cId="3916379802" sldId="256"/>
            <ac:picMk id="5" creationId="{6E87BB78-CBC7-405F-BF83-C39E14C9AE96}"/>
          </ac:picMkLst>
        </pc:picChg>
        <pc:picChg chg="add del mod">
          <ac:chgData name="Moshe Hartman" userId="327aca8f721d3fff" providerId="LiveId" clId="{09ADD95F-C30F-4DD2-BF82-E8C431E0C742}" dt="2021-12-28T13:38:40.782" v="3" actId="931"/>
          <ac:picMkLst>
            <pc:docMk/>
            <pc:sldMk cId="3916379802" sldId="256"/>
            <ac:picMk id="5" creationId="{D84E22DB-A30E-4DAC-8CC7-46240E19BFDE}"/>
          </ac:picMkLst>
        </pc:picChg>
        <pc:picChg chg="add del mod ord">
          <ac:chgData name="Moshe Hartman" userId="327aca8f721d3fff" providerId="LiveId" clId="{09ADD95F-C30F-4DD2-BF82-E8C431E0C742}" dt="2021-12-28T17:02:48.745" v="937" actId="931"/>
          <ac:picMkLst>
            <pc:docMk/>
            <pc:sldMk cId="3916379802" sldId="256"/>
            <ac:picMk id="10" creationId="{11BBB35B-DEB4-488B-A976-29ED565EF596}"/>
          </ac:picMkLst>
        </pc:picChg>
        <pc:picChg chg="add del mod">
          <ac:chgData name="Moshe Hartman" userId="327aca8f721d3fff" providerId="LiveId" clId="{09ADD95F-C30F-4DD2-BF82-E8C431E0C742}" dt="2021-12-28T17:05:06.112" v="944" actId="931"/>
          <ac:picMkLst>
            <pc:docMk/>
            <pc:sldMk cId="3916379802" sldId="256"/>
            <ac:picMk id="14" creationId="{6E788EB9-3979-4DF2-9A76-50DB317F0D2D}"/>
          </ac:picMkLst>
        </pc:picChg>
        <pc:picChg chg="add del mod">
          <ac:chgData name="Moshe Hartman" userId="327aca8f721d3fff" providerId="LiveId" clId="{09ADD95F-C30F-4DD2-BF82-E8C431E0C742}" dt="2021-12-28T17:30:34.077" v="1077" actId="478"/>
          <ac:picMkLst>
            <pc:docMk/>
            <pc:sldMk cId="3916379802" sldId="256"/>
            <ac:picMk id="18" creationId="{CFFDEAE4-65B1-40B7-AAEF-7263223AA950}"/>
          </ac:picMkLst>
        </pc:picChg>
        <pc:picChg chg="add mod">
          <ac:chgData name="Moshe Hartman" userId="327aca8f721d3fff" providerId="LiveId" clId="{09ADD95F-C30F-4DD2-BF82-E8C431E0C742}" dt="2021-12-28T17:31:11.172" v="1081" actId="1076"/>
          <ac:picMkLst>
            <pc:docMk/>
            <pc:sldMk cId="3916379802" sldId="256"/>
            <ac:picMk id="24" creationId="{3DC34E4C-663F-4416-AEFE-770C9E0F28D0}"/>
          </ac:picMkLst>
        </pc:picChg>
        <pc:picChg chg="add mod">
          <ac:chgData name="Moshe Hartman" userId="327aca8f721d3fff" providerId="LiveId" clId="{09ADD95F-C30F-4DD2-BF82-E8C431E0C742}" dt="2021-12-29T14:53:36.237" v="2629" actId="14100"/>
          <ac:picMkLst>
            <pc:docMk/>
            <pc:sldMk cId="3916379802" sldId="256"/>
            <ac:picMk id="26" creationId="{085CACEB-8F96-4D98-8BC8-F52E5D7E5378}"/>
          </ac:picMkLst>
        </pc:picChg>
        <pc:cxnChg chg="add del">
          <ac:chgData name="Moshe Hartman" userId="327aca8f721d3fff" providerId="LiveId" clId="{09ADD95F-C30F-4DD2-BF82-E8C431E0C742}" dt="2021-12-28T16:49:20.138" v="797" actId="26606"/>
          <ac:cxnSpMkLst>
            <pc:docMk/>
            <pc:sldMk cId="3916379802" sldId="256"/>
            <ac:cxnSpMk id="30" creationId="{20E3A342-4D61-4E3F-AF90-1AB42AEB96CC}"/>
          </ac:cxnSpMkLst>
        </pc:cxnChg>
        <pc:cxnChg chg="add del">
          <ac:chgData name="Moshe Hartman" userId="327aca8f721d3fff" providerId="LiveId" clId="{09ADD95F-C30F-4DD2-BF82-E8C431E0C742}" dt="2021-12-28T17:05:05.136" v="942" actId="26606"/>
          <ac:cxnSpMkLst>
            <pc:docMk/>
            <pc:sldMk cId="3916379802" sldId="256"/>
            <ac:cxnSpMk id="37" creationId="{A7F400EE-A8A5-48AF-B4D6-291B52C6F0B0}"/>
          </ac:cxnSpMkLst>
        </pc:cxnChg>
        <pc:cxnChg chg="add">
          <ac:chgData name="Moshe Hartman" userId="327aca8f721d3fff" providerId="LiveId" clId="{09ADD95F-C30F-4DD2-BF82-E8C431E0C742}" dt="2021-12-28T17:09:20.042" v="994" actId="26606"/>
          <ac:cxnSpMkLst>
            <pc:docMk/>
            <pc:sldMk cId="3916379802" sldId="256"/>
            <ac:cxnSpMk id="38" creationId="{A7F400EE-A8A5-48AF-B4D6-291B52C6F0B0}"/>
          </ac:cxnSpMkLst>
        </pc:cxnChg>
      </pc:sldChg>
      <pc:sldChg chg="addSp delSp modSp mod setBg setClrOvrMap">
        <pc:chgData name="Moshe Hartman" userId="327aca8f721d3fff" providerId="LiveId" clId="{09ADD95F-C30F-4DD2-BF82-E8C431E0C742}" dt="2021-12-29T15:13:40.114" v="2739" actId="20577"/>
        <pc:sldMkLst>
          <pc:docMk/>
          <pc:sldMk cId="3896583122" sldId="257"/>
        </pc:sldMkLst>
        <pc:spChg chg="mod">
          <ac:chgData name="Moshe Hartman" userId="327aca8f721d3fff" providerId="LiveId" clId="{09ADD95F-C30F-4DD2-BF82-E8C431E0C742}" dt="2021-12-29T14:11:43.225" v="2152" actId="255"/>
          <ac:spMkLst>
            <pc:docMk/>
            <pc:sldMk cId="3896583122" sldId="257"/>
            <ac:spMk id="2" creationId="{39341B17-8A8F-4CFD-B940-34A88985A446}"/>
          </ac:spMkLst>
        </pc:spChg>
        <pc:spChg chg="mod ord">
          <ac:chgData name="Moshe Hartman" userId="327aca8f721d3fff" providerId="LiveId" clId="{09ADD95F-C30F-4DD2-BF82-E8C431E0C742}" dt="2021-12-29T15:13:40.114" v="2739" actId="20577"/>
          <ac:spMkLst>
            <pc:docMk/>
            <pc:sldMk cId="3896583122" sldId="257"/>
            <ac:spMk id="3" creationId="{66E4FD98-C2B5-4447-AD63-015B16FEB94D}"/>
          </ac:spMkLst>
        </pc:spChg>
        <pc:spChg chg="add mod">
          <ac:chgData name="Moshe Hartman" userId="327aca8f721d3fff" providerId="LiveId" clId="{09ADD95F-C30F-4DD2-BF82-E8C431E0C742}" dt="2021-12-28T17:41:16.309" v="1227" actId="20577"/>
          <ac:spMkLst>
            <pc:docMk/>
            <pc:sldMk cId="3896583122" sldId="257"/>
            <ac:spMk id="9" creationId="{A786FCFB-4626-4D77-AD6F-50ADB95C205B}"/>
          </ac:spMkLst>
        </pc:spChg>
        <pc:spChg chg="add del">
          <ac:chgData name="Moshe Hartman" userId="327aca8f721d3fff" providerId="LiveId" clId="{09ADD95F-C30F-4DD2-BF82-E8C431E0C742}" dt="2021-12-28T16:34:43.873" v="662" actId="26606"/>
          <ac:spMkLst>
            <pc:docMk/>
            <pc:sldMk cId="3896583122" sldId="257"/>
            <ac:spMk id="10" creationId="{9B76D444-2756-434F-AE61-96D69830C13E}"/>
          </ac:spMkLst>
        </pc:spChg>
        <pc:spChg chg="add del">
          <ac:chgData name="Moshe Hartman" userId="327aca8f721d3fff" providerId="LiveId" clId="{09ADD95F-C30F-4DD2-BF82-E8C431E0C742}" dt="2021-12-28T16:34:43.873" v="662" actId="26606"/>
          <ac:spMkLst>
            <pc:docMk/>
            <pc:sldMk cId="3896583122" sldId="257"/>
            <ac:spMk id="12" creationId="{29A9EE12-EF77-4DB4-84E4-043DE7235244}"/>
          </ac:spMkLst>
        </pc:spChg>
        <pc:spChg chg="add">
          <ac:chgData name="Moshe Hartman" userId="327aca8f721d3fff" providerId="LiveId" clId="{09ADD95F-C30F-4DD2-BF82-E8C431E0C742}" dt="2021-12-28T16:34:43.936" v="663" actId="26606"/>
          <ac:spMkLst>
            <pc:docMk/>
            <pc:sldMk cId="3896583122" sldId="257"/>
            <ac:spMk id="14" creationId="{D1D34770-47A8-402C-AF23-2B653F2D88C1}"/>
          </ac:spMkLst>
        </pc:spChg>
        <pc:picChg chg="add mod">
          <ac:chgData name="Moshe Hartman" userId="327aca8f721d3fff" providerId="LiveId" clId="{09ADD95F-C30F-4DD2-BF82-E8C431E0C742}" dt="2021-12-28T16:34:43.936" v="663" actId="26606"/>
          <ac:picMkLst>
            <pc:docMk/>
            <pc:sldMk cId="3896583122" sldId="257"/>
            <ac:picMk id="5" creationId="{9A356F40-235A-4E72-970C-24483E4EEA69}"/>
          </ac:picMkLst>
        </pc:picChg>
        <pc:picChg chg="add mod">
          <ac:chgData name="Moshe Hartman" userId="327aca8f721d3fff" providerId="LiveId" clId="{09ADD95F-C30F-4DD2-BF82-E8C431E0C742}" dt="2021-12-28T17:34:19.758" v="1113" actId="1076"/>
          <ac:picMkLst>
            <pc:docMk/>
            <pc:sldMk cId="3896583122" sldId="257"/>
            <ac:picMk id="11" creationId="{14CCE324-0FE9-4380-B02B-9388C3926722}"/>
          </ac:picMkLst>
        </pc:picChg>
      </pc:sldChg>
      <pc:sldChg chg="addSp modSp mod setBg">
        <pc:chgData name="Moshe Hartman" userId="327aca8f721d3fff" providerId="LiveId" clId="{09ADD95F-C30F-4DD2-BF82-E8C431E0C742}" dt="2021-12-29T14:45:19.946" v="2506" actId="20577"/>
        <pc:sldMkLst>
          <pc:docMk/>
          <pc:sldMk cId="275501835" sldId="258"/>
        </pc:sldMkLst>
        <pc:spChg chg="mod">
          <ac:chgData name="Moshe Hartman" userId="327aca8f721d3fff" providerId="LiveId" clId="{09ADD95F-C30F-4DD2-BF82-E8C431E0C742}" dt="2021-12-28T17:19:51.424" v="1051" actId="255"/>
          <ac:spMkLst>
            <pc:docMk/>
            <pc:sldMk cId="275501835" sldId="258"/>
            <ac:spMk id="2" creationId="{A7E7F603-0B58-4075-AA9A-296856D83F9E}"/>
          </ac:spMkLst>
        </pc:spChg>
        <pc:spChg chg="mod">
          <ac:chgData name="Moshe Hartman" userId="327aca8f721d3fff" providerId="LiveId" clId="{09ADD95F-C30F-4DD2-BF82-E8C431E0C742}" dt="2021-12-29T14:45:19.946" v="2506" actId="20577"/>
          <ac:spMkLst>
            <pc:docMk/>
            <pc:sldMk cId="275501835" sldId="258"/>
            <ac:spMk id="3" creationId="{B94BCDBA-9D40-4540-8380-A104C410AA17}"/>
          </ac:spMkLst>
        </pc:spChg>
        <pc:spChg chg="add mod">
          <ac:chgData name="Moshe Hartman" userId="327aca8f721d3fff" providerId="LiveId" clId="{09ADD95F-C30F-4DD2-BF82-E8C431E0C742}" dt="2021-12-28T16:59:40.922" v="892" actId="14100"/>
          <ac:spMkLst>
            <pc:docMk/>
            <pc:sldMk cId="275501835" sldId="258"/>
            <ac:spMk id="6" creationId="{C4E8DBB5-620B-489A-A51D-912D3D1BFAFF}"/>
          </ac:spMkLst>
        </pc:spChg>
        <pc:picChg chg="add mod">
          <ac:chgData name="Moshe Hartman" userId="327aca8f721d3fff" providerId="LiveId" clId="{09ADD95F-C30F-4DD2-BF82-E8C431E0C742}" dt="2021-12-28T16:57:55.047" v="853" actId="26606"/>
          <ac:picMkLst>
            <pc:docMk/>
            <pc:sldMk cId="275501835" sldId="258"/>
            <ac:picMk id="5" creationId="{E671F0FD-96D6-4657-AE3F-0DED2DF0DC28}"/>
          </ac:picMkLst>
        </pc:picChg>
        <pc:picChg chg="add mod">
          <ac:chgData name="Moshe Hartman" userId="327aca8f721d3fff" providerId="LiveId" clId="{09ADD95F-C30F-4DD2-BF82-E8C431E0C742}" dt="2021-12-28T17:33:18.268" v="1104"/>
          <ac:picMkLst>
            <pc:docMk/>
            <pc:sldMk cId="275501835" sldId="258"/>
            <ac:picMk id="8" creationId="{E27BFB51-BD01-4F39-8413-1000083EA518}"/>
          </ac:picMkLst>
        </pc:picChg>
        <pc:cxnChg chg="add">
          <ac:chgData name="Moshe Hartman" userId="327aca8f721d3fff" providerId="LiveId" clId="{09ADD95F-C30F-4DD2-BF82-E8C431E0C742}" dt="2021-12-28T16:57:55.047" v="853" actId="26606"/>
          <ac:cxnSpMkLst>
            <pc:docMk/>
            <pc:sldMk cId="275501835" sldId="258"/>
            <ac:cxnSpMk id="10" creationId="{A7F400EE-A8A5-48AF-B4D6-291B52C6F0B0}"/>
          </ac:cxnSpMkLst>
        </pc:cxnChg>
      </pc:sldChg>
      <pc:sldChg chg="addSp modSp mod setBg">
        <pc:chgData name="Moshe Hartman" userId="327aca8f721d3fff" providerId="LiveId" clId="{09ADD95F-C30F-4DD2-BF82-E8C431E0C742}" dt="2021-12-29T15:19:45.145" v="2836" actId="20577"/>
        <pc:sldMkLst>
          <pc:docMk/>
          <pc:sldMk cId="3025427070" sldId="259"/>
        </pc:sldMkLst>
        <pc:spChg chg="mod">
          <ac:chgData name="Moshe Hartman" userId="327aca8f721d3fff" providerId="LiveId" clId="{09ADD95F-C30F-4DD2-BF82-E8C431E0C742}" dt="2021-12-29T14:46:24.776" v="2509" actId="14100"/>
          <ac:spMkLst>
            <pc:docMk/>
            <pc:sldMk cId="3025427070" sldId="259"/>
            <ac:spMk id="2" creationId="{08F92F4D-91E0-4B2B-8512-E40BB33E7B87}"/>
          </ac:spMkLst>
        </pc:spChg>
        <pc:spChg chg="mod">
          <ac:chgData name="Moshe Hartman" userId="327aca8f721d3fff" providerId="LiveId" clId="{09ADD95F-C30F-4DD2-BF82-E8C431E0C742}" dt="2021-12-29T15:19:45.145" v="2836" actId="20577"/>
          <ac:spMkLst>
            <pc:docMk/>
            <pc:sldMk cId="3025427070" sldId="259"/>
            <ac:spMk id="3" creationId="{81FAB5D2-2982-4A53-A233-2DA0AECEA8C2}"/>
          </ac:spMkLst>
        </pc:spChg>
        <pc:spChg chg="add mod">
          <ac:chgData name="Moshe Hartman" userId="327aca8f721d3fff" providerId="LiveId" clId="{09ADD95F-C30F-4DD2-BF82-E8C431E0C742}" dt="2021-12-29T14:15:07.626" v="2163" actId="1076"/>
          <ac:spMkLst>
            <pc:docMk/>
            <pc:sldMk cId="3025427070" sldId="259"/>
            <ac:spMk id="6" creationId="{612D1610-1D80-44A1-89FC-505899FF2727}"/>
          </ac:spMkLst>
        </pc:spChg>
        <pc:spChg chg="add">
          <ac:chgData name="Moshe Hartman" userId="327aca8f721d3fff" providerId="LiveId" clId="{09ADD95F-C30F-4DD2-BF82-E8C431E0C742}" dt="2021-12-28T17:00:42.071" v="896" actId="26606"/>
          <ac:spMkLst>
            <pc:docMk/>
            <pc:sldMk cId="3025427070" sldId="259"/>
            <ac:spMk id="10" creationId="{F13C74B1-5B17-4795-BED0-7140497B445A}"/>
          </ac:spMkLst>
        </pc:spChg>
        <pc:spChg chg="add">
          <ac:chgData name="Moshe Hartman" userId="327aca8f721d3fff" providerId="LiveId" clId="{09ADD95F-C30F-4DD2-BF82-E8C431E0C742}" dt="2021-12-28T17:00:42.071" v="896" actId="26606"/>
          <ac:spMkLst>
            <pc:docMk/>
            <pc:sldMk cId="3025427070" sldId="259"/>
            <ac:spMk id="12" creationId="{D4974D33-8DC5-464E-8C6D-BE58F0669C17}"/>
          </ac:spMkLst>
        </pc:spChg>
        <pc:picChg chg="add mod">
          <ac:chgData name="Moshe Hartman" userId="327aca8f721d3fff" providerId="LiveId" clId="{09ADD95F-C30F-4DD2-BF82-E8C431E0C742}" dt="2021-12-28T17:00:42.071" v="896" actId="26606"/>
          <ac:picMkLst>
            <pc:docMk/>
            <pc:sldMk cId="3025427070" sldId="259"/>
            <ac:picMk id="5" creationId="{555C3BA3-4709-4632-ACEB-07DD0DACAA2E}"/>
          </ac:picMkLst>
        </pc:picChg>
        <pc:picChg chg="add mod">
          <ac:chgData name="Moshe Hartman" userId="327aca8f721d3fff" providerId="LiveId" clId="{09ADD95F-C30F-4DD2-BF82-E8C431E0C742}" dt="2021-12-29T14:48:29.082" v="2539" actId="14100"/>
          <ac:picMkLst>
            <pc:docMk/>
            <pc:sldMk cId="3025427070" sldId="259"/>
            <ac:picMk id="9" creationId="{FF7C2B3C-3A86-4EA8-8E89-B7C5351FFE90}"/>
          </ac:picMkLst>
        </pc:picChg>
      </pc:sldChg>
      <pc:sldChg chg="addSp modSp mod setBg">
        <pc:chgData name="Moshe Hartman" userId="327aca8f721d3fff" providerId="LiveId" clId="{09ADD95F-C30F-4DD2-BF82-E8C431E0C742}" dt="2022-01-03T12:50:03.782" v="3640" actId="20577"/>
        <pc:sldMkLst>
          <pc:docMk/>
          <pc:sldMk cId="2338433572" sldId="260"/>
        </pc:sldMkLst>
        <pc:spChg chg="mod">
          <ac:chgData name="Moshe Hartman" userId="327aca8f721d3fff" providerId="LiveId" clId="{09ADD95F-C30F-4DD2-BF82-E8C431E0C742}" dt="2021-12-29T14:12:13.625" v="2154" actId="255"/>
          <ac:spMkLst>
            <pc:docMk/>
            <pc:sldMk cId="2338433572" sldId="260"/>
            <ac:spMk id="2" creationId="{E6C1F571-C076-4173-ACB0-7E019FBB9079}"/>
          </ac:spMkLst>
        </pc:spChg>
        <pc:spChg chg="mod">
          <ac:chgData name="Moshe Hartman" userId="327aca8f721d3fff" providerId="LiveId" clId="{09ADD95F-C30F-4DD2-BF82-E8C431E0C742}" dt="2022-01-03T12:50:03.782" v="3640" actId="20577"/>
          <ac:spMkLst>
            <pc:docMk/>
            <pc:sldMk cId="2338433572" sldId="260"/>
            <ac:spMk id="3" creationId="{F3EADA3B-F579-4EA3-A653-5BFDF4E48E25}"/>
          </ac:spMkLst>
        </pc:spChg>
        <pc:spChg chg="add mod">
          <ac:chgData name="Moshe Hartman" userId="327aca8f721d3fff" providerId="LiveId" clId="{09ADD95F-C30F-4DD2-BF82-E8C431E0C742}" dt="2021-12-28T17:06:30.079" v="964" actId="20577"/>
          <ac:spMkLst>
            <pc:docMk/>
            <pc:sldMk cId="2338433572" sldId="260"/>
            <ac:spMk id="6" creationId="{AEB617C5-922D-4E16-8300-B66A73792773}"/>
          </ac:spMkLst>
        </pc:spChg>
        <pc:spChg chg="add">
          <ac:chgData name="Moshe Hartman" userId="327aca8f721d3fff" providerId="LiveId" clId="{09ADD95F-C30F-4DD2-BF82-E8C431E0C742}" dt="2021-12-28T17:06:00.711" v="946" actId="26606"/>
          <ac:spMkLst>
            <pc:docMk/>
            <pc:sldMk cId="2338433572" sldId="260"/>
            <ac:spMk id="10" creationId="{F13C74B1-5B17-4795-BED0-7140497B445A}"/>
          </ac:spMkLst>
        </pc:spChg>
        <pc:spChg chg="add">
          <ac:chgData name="Moshe Hartman" userId="327aca8f721d3fff" providerId="LiveId" clId="{09ADD95F-C30F-4DD2-BF82-E8C431E0C742}" dt="2021-12-28T17:06:00.711" v="946" actId="26606"/>
          <ac:spMkLst>
            <pc:docMk/>
            <pc:sldMk cId="2338433572" sldId="260"/>
            <ac:spMk id="12" creationId="{D4974D33-8DC5-464E-8C6D-BE58F0669C17}"/>
          </ac:spMkLst>
        </pc:spChg>
        <pc:picChg chg="add mod">
          <ac:chgData name="Moshe Hartman" userId="327aca8f721d3fff" providerId="LiveId" clId="{09ADD95F-C30F-4DD2-BF82-E8C431E0C742}" dt="2021-12-28T17:06:00.711" v="946" actId="26606"/>
          <ac:picMkLst>
            <pc:docMk/>
            <pc:sldMk cId="2338433572" sldId="260"/>
            <ac:picMk id="5" creationId="{88C5CB4F-51A1-4C2C-B234-7D7DB07A964F}"/>
          </ac:picMkLst>
        </pc:picChg>
        <pc:picChg chg="add mod">
          <ac:chgData name="Moshe Hartman" userId="327aca8f721d3fff" providerId="LiveId" clId="{09ADD95F-C30F-4DD2-BF82-E8C431E0C742}" dt="2021-12-28T17:33:48.009" v="1109" actId="14100"/>
          <ac:picMkLst>
            <pc:docMk/>
            <pc:sldMk cId="2338433572" sldId="260"/>
            <ac:picMk id="9" creationId="{A5F928EE-E6A2-4FEA-A7EB-B22E0C5C33E0}"/>
          </ac:picMkLst>
        </pc:picChg>
      </pc:sldChg>
      <pc:sldChg chg="addSp modSp new mod setBg">
        <pc:chgData name="Moshe Hartman" userId="327aca8f721d3fff" providerId="LiveId" clId="{09ADD95F-C30F-4DD2-BF82-E8C431E0C742}" dt="2021-12-30T07:19:53.181" v="3083" actId="20577"/>
        <pc:sldMkLst>
          <pc:docMk/>
          <pc:sldMk cId="1638967114" sldId="261"/>
        </pc:sldMkLst>
        <pc:spChg chg="mod">
          <ac:chgData name="Moshe Hartman" userId="327aca8f721d3fff" providerId="LiveId" clId="{09ADD95F-C30F-4DD2-BF82-E8C431E0C742}" dt="2021-12-28T17:23:04.544" v="1060" actId="255"/>
          <ac:spMkLst>
            <pc:docMk/>
            <pc:sldMk cId="1638967114" sldId="261"/>
            <ac:spMk id="2" creationId="{AFA95056-F2B4-4BD1-8AF6-4800F429ED1E}"/>
          </ac:spMkLst>
        </pc:spChg>
        <pc:spChg chg="mod">
          <ac:chgData name="Moshe Hartman" userId="327aca8f721d3fff" providerId="LiveId" clId="{09ADD95F-C30F-4DD2-BF82-E8C431E0C742}" dt="2021-12-30T07:19:53.181" v="3083" actId="20577"/>
          <ac:spMkLst>
            <pc:docMk/>
            <pc:sldMk cId="1638967114" sldId="261"/>
            <ac:spMk id="3" creationId="{1132497A-65B9-4205-86AC-E08A67BEB9A1}"/>
          </ac:spMkLst>
        </pc:spChg>
        <pc:spChg chg="add mod">
          <ac:chgData name="Moshe Hartman" userId="327aca8f721d3fff" providerId="LiveId" clId="{09ADD95F-C30F-4DD2-BF82-E8C431E0C742}" dt="2021-12-28T17:07:46.367" v="990" actId="20577"/>
          <ac:spMkLst>
            <pc:docMk/>
            <pc:sldMk cId="1638967114" sldId="261"/>
            <ac:spMk id="6" creationId="{08BAB591-24C3-4312-852D-A25C88063D82}"/>
          </ac:spMkLst>
        </pc:spChg>
        <pc:spChg chg="add">
          <ac:chgData name="Moshe Hartman" userId="327aca8f721d3fff" providerId="LiveId" clId="{09ADD95F-C30F-4DD2-BF82-E8C431E0C742}" dt="2021-12-28T17:07:20.684" v="968" actId="26606"/>
          <ac:spMkLst>
            <pc:docMk/>
            <pc:sldMk cId="1638967114" sldId="261"/>
            <ac:spMk id="10" creationId="{F13C74B1-5B17-4795-BED0-7140497B445A}"/>
          </ac:spMkLst>
        </pc:spChg>
        <pc:spChg chg="add">
          <ac:chgData name="Moshe Hartman" userId="327aca8f721d3fff" providerId="LiveId" clId="{09ADD95F-C30F-4DD2-BF82-E8C431E0C742}" dt="2021-12-28T17:07:20.684" v="968" actId="26606"/>
          <ac:spMkLst>
            <pc:docMk/>
            <pc:sldMk cId="1638967114" sldId="261"/>
            <ac:spMk id="12" creationId="{D4974D33-8DC5-464E-8C6D-BE58F0669C17}"/>
          </ac:spMkLst>
        </pc:spChg>
        <pc:picChg chg="add mod">
          <ac:chgData name="Moshe Hartman" userId="327aca8f721d3fff" providerId="LiveId" clId="{09ADD95F-C30F-4DD2-BF82-E8C431E0C742}" dt="2021-12-28T17:49:47.748" v="1346" actId="1076"/>
          <ac:picMkLst>
            <pc:docMk/>
            <pc:sldMk cId="1638967114" sldId="261"/>
            <ac:picMk id="5" creationId="{312ED032-AE93-4DBE-9F32-55A4A727539D}"/>
          </ac:picMkLst>
        </pc:picChg>
        <pc:picChg chg="add mod">
          <ac:chgData name="Moshe Hartman" userId="327aca8f721d3fff" providerId="LiveId" clId="{09ADD95F-C30F-4DD2-BF82-E8C431E0C742}" dt="2021-12-28T17:33:56.825" v="1111" actId="1076"/>
          <ac:picMkLst>
            <pc:docMk/>
            <pc:sldMk cId="1638967114" sldId="261"/>
            <ac:picMk id="9" creationId="{D3B6D621-1728-439A-A025-CBB87C551A38}"/>
          </ac:picMkLst>
        </pc:picChg>
      </pc:sldChg>
      <pc:sldChg chg="addSp delSp add del setBg delDesignElem">
        <pc:chgData name="Moshe Hartman" userId="327aca8f721d3fff" providerId="LiveId" clId="{09ADD95F-C30F-4DD2-BF82-E8C431E0C742}" dt="2021-12-28T17:36:29.735" v="1116"/>
        <pc:sldMkLst>
          <pc:docMk/>
          <pc:sldMk cId="1657507755" sldId="262"/>
        </pc:sldMkLst>
        <pc:spChg chg="add del">
          <ac:chgData name="Moshe Hartman" userId="327aca8f721d3fff" providerId="LiveId" clId="{09ADD95F-C30F-4DD2-BF82-E8C431E0C742}" dt="2021-12-28T17:36:29.735" v="1116"/>
          <ac:spMkLst>
            <pc:docMk/>
            <pc:sldMk cId="1657507755" sldId="262"/>
            <ac:spMk id="10" creationId="{F13C74B1-5B17-4795-BED0-7140497B445A}"/>
          </ac:spMkLst>
        </pc:spChg>
        <pc:spChg chg="add del">
          <ac:chgData name="Moshe Hartman" userId="327aca8f721d3fff" providerId="LiveId" clId="{09ADD95F-C30F-4DD2-BF82-E8C431E0C742}" dt="2021-12-28T17:36:29.735" v="1116"/>
          <ac:spMkLst>
            <pc:docMk/>
            <pc:sldMk cId="1657507755" sldId="262"/>
            <ac:spMk id="12" creationId="{D4974D33-8DC5-464E-8C6D-BE58F0669C17}"/>
          </ac:spMkLst>
        </pc:spChg>
      </pc:sldChg>
      <pc:sldChg chg="addSp delSp modSp new mod setBg setClrOvrMap">
        <pc:chgData name="Moshe Hartman" userId="327aca8f721d3fff" providerId="LiveId" clId="{09ADD95F-C30F-4DD2-BF82-E8C431E0C742}" dt="2021-12-29T15:06:08.602" v="2723" actId="20577"/>
        <pc:sldMkLst>
          <pc:docMk/>
          <pc:sldMk cId="1985689758" sldId="262"/>
        </pc:sldMkLst>
        <pc:spChg chg="mod">
          <ac:chgData name="Moshe Hartman" userId="327aca8f721d3fff" providerId="LiveId" clId="{09ADD95F-C30F-4DD2-BF82-E8C431E0C742}" dt="2021-12-28T17:50:34.345" v="1373" actId="20577"/>
          <ac:spMkLst>
            <pc:docMk/>
            <pc:sldMk cId="1985689758" sldId="262"/>
            <ac:spMk id="2" creationId="{2450EB8C-F470-4F5C-8D75-C5B0E3F2CC45}"/>
          </ac:spMkLst>
        </pc:spChg>
        <pc:spChg chg="mod">
          <ac:chgData name="Moshe Hartman" userId="327aca8f721d3fff" providerId="LiveId" clId="{09ADD95F-C30F-4DD2-BF82-E8C431E0C742}" dt="2021-12-29T15:06:08.602" v="2723" actId="20577"/>
          <ac:spMkLst>
            <pc:docMk/>
            <pc:sldMk cId="1985689758" sldId="262"/>
            <ac:spMk id="3" creationId="{7C9865CC-A282-4957-954C-C081B2DBDE36}"/>
          </ac:spMkLst>
        </pc:spChg>
        <pc:spChg chg="add del">
          <ac:chgData name="Moshe Hartman" userId="327aca8f721d3fff" providerId="LiveId" clId="{09ADD95F-C30F-4DD2-BF82-E8C431E0C742}" dt="2021-12-28T17:49:55.731" v="1347" actId="26606"/>
          <ac:spMkLst>
            <pc:docMk/>
            <pc:sldMk cId="1985689758" sldId="262"/>
            <ac:spMk id="11" creationId="{D2B783EE-0239-4717-BBEA-8C9EAC61C824}"/>
          </ac:spMkLst>
        </pc:spChg>
        <pc:spChg chg="add del">
          <ac:chgData name="Moshe Hartman" userId="327aca8f721d3fff" providerId="LiveId" clId="{09ADD95F-C30F-4DD2-BF82-E8C431E0C742}" dt="2021-12-28T17:49:55.731" v="1347" actId="26606"/>
          <ac:spMkLst>
            <pc:docMk/>
            <pc:sldMk cId="1985689758" sldId="262"/>
            <ac:spMk id="13" creationId="{A7B99495-F43F-4D80-A44F-2CB4764EB90B}"/>
          </ac:spMkLst>
        </pc:spChg>
        <pc:spChg chg="add del">
          <ac:chgData name="Moshe Hartman" userId="327aca8f721d3fff" providerId="LiveId" clId="{09ADD95F-C30F-4DD2-BF82-E8C431E0C742}" dt="2021-12-28T17:49:55.731" v="1347" actId="26606"/>
          <ac:spMkLst>
            <pc:docMk/>
            <pc:sldMk cId="1985689758" sldId="262"/>
            <ac:spMk id="15" creationId="{70BEB1E7-2F88-40BC-B73D-42E5B6F80BFC}"/>
          </ac:spMkLst>
        </pc:spChg>
        <pc:spChg chg="add">
          <ac:chgData name="Moshe Hartman" userId="327aca8f721d3fff" providerId="LiveId" clId="{09ADD95F-C30F-4DD2-BF82-E8C431E0C742}" dt="2021-12-28T17:49:55.731" v="1347" actId="26606"/>
          <ac:spMkLst>
            <pc:docMk/>
            <pc:sldMk cId="1985689758" sldId="262"/>
            <ac:spMk id="20" creationId="{8F23F8A3-8FD7-4779-8323-FDC26BE99889}"/>
          </ac:spMkLst>
        </pc:spChg>
        <pc:spChg chg="add">
          <ac:chgData name="Moshe Hartman" userId="327aca8f721d3fff" providerId="LiveId" clId="{09ADD95F-C30F-4DD2-BF82-E8C431E0C742}" dt="2021-12-28T17:49:55.731" v="1347" actId="26606"/>
          <ac:spMkLst>
            <pc:docMk/>
            <pc:sldMk cId="1985689758" sldId="262"/>
            <ac:spMk id="22" creationId="{F605C4CC-A25C-416F-8333-7CB7DC97D870}"/>
          </ac:spMkLst>
        </pc:spChg>
        <pc:picChg chg="add mod ord">
          <ac:chgData name="Moshe Hartman" userId="327aca8f721d3fff" providerId="LiveId" clId="{09ADD95F-C30F-4DD2-BF82-E8C431E0C742}" dt="2021-12-28T17:49:55.731" v="1347" actId="26606"/>
          <ac:picMkLst>
            <pc:docMk/>
            <pc:sldMk cId="1985689758" sldId="262"/>
            <ac:picMk id="4" creationId="{55BB62F9-8B8A-4F0F-A101-A5C80B60853B}"/>
          </ac:picMkLst>
        </pc:picChg>
        <pc:picChg chg="add mod ord">
          <ac:chgData name="Moshe Hartman" userId="327aca8f721d3fff" providerId="LiveId" clId="{09ADD95F-C30F-4DD2-BF82-E8C431E0C742}" dt="2021-12-28T17:49:55.731" v="1347" actId="26606"/>
          <ac:picMkLst>
            <pc:docMk/>
            <pc:sldMk cId="1985689758" sldId="262"/>
            <ac:picMk id="6" creationId="{B30AEF59-47B9-4179-B2F2-423010170714}"/>
          </ac:picMkLst>
        </pc:picChg>
      </pc:sldChg>
      <pc:sldChg chg="addSp modSp new mod setBg">
        <pc:chgData name="Moshe Hartman" userId="327aca8f721d3fff" providerId="LiveId" clId="{09ADD95F-C30F-4DD2-BF82-E8C431E0C742}" dt="2022-01-03T12:51:22.633" v="3641" actId="6549"/>
        <pc:sldMkLst>
          <pc:docMk/>
          <pc:sldMk cId="1459530303" sldId="263"/>
        </pc:sldMkLst>
        <pc:spChg chg="mod">
          <ac:chgData name="Moshe Hartman" userId="327aca8f721d3fff" providerId="LiveId" clId="{09ADD95F-C30F-4DD2-BF82-E8C431E0C742}" dt="2021-12-29T14:12:28.963" v="2155" actId="255"/>
          <ac:spMkLst>
            <pc:docMk/>
            <pc:sldMk cId="1459530303" sldId="263"/>
            <ac:spMk id="2" creationId="{30F741B7-1B32-4F78-A0B2-4DE2A3FBDF16}"/>
          </ac:spMkLst>
        </pc:spChg>
        <pc:spChg chg="mod">
          <ac:chgData name="Moshe Hartman" userId="327aca8f721d3fff" providerId="LiveId" clId="{09ADD95F-C30F-4DD2-BF82-E8C431E0C742}" dt="2022-01-03T12:51:22.633" v="3641" actId="6549"/>
          <ac:spMkLst>
            <pc:docMk/>
            <pc:sldMk cId="1459530303" sldId="263"/>
            <ac:spMk id="3" creationId="{D9C3308D-E632-4004-B4D5-FA9F3D6314D5}"/>
          </ac:spMkLst>
        </pc:spChg>
        <pc:spChg chg="add mod">
          <ac:chgData name="Moshe Hartman" userId="327aca8f721d3fff" providerId="LiveId" clId="{09ADD95F-C30F-4DD2-BF82-E8C431E0C742}" dt="2021-12-29T14:10:56.576" v="2148" actId="255"/>
          <ac:spMkLst>
            <pc:docMk/>
            <pc:sldMk cId="1459530303" sldId="263"/>
            <ac:spMk id="6" creationId="{E1E1F779-8ABC-4222-9B6A-E9CEE6C50B13}"/>
          </ac:spMkLst>
        </pc:spChg>
        <pc:spChg chg="add">
          <ac:chgData name="Moshe Hartman" userId="327aca8f721d3fff" providerId="LiveId" clId="{09ADD95F-C30F-4DD2-BF82-E8C431E0C742}" dt="2021-12-29T13:55:09.303" v="1580" actId="26606"/>
          <ac:spMkLst>
            <pc:docMk/>
            <pc:sldMk cId="1459530303" sldId="263"/>
            <ac:spMk id="10" creationId="{F13C74B1-5B17-4795-BED0-7140497B445A}"/>
          </ac:spMkLst>
        </pc:spChg>
        <pc:spChg chg="add">
          <ac:chgData name="Moshe Hartman" userId="327aca8f721d3fff" providerId="LiveId" clId="{09ADD95F-C30F-4DD2-BF82-E8C431E0C742}" dt="2021-12-29T13:55:09.303" v="1580" actId="26606"/>
          <ac:spMkLst>
            <pc:docMk/>
            <pc:sldMk cId="1459530303" sldId="263"/>
            <ac:spMk id="12" creationId="{D4974D33-8DC5-464E-8C6D-BE58F0669C17}"/>
          </ac:spMkLst>
        </pc:spChg>
        <pc:picChg chg="add mod">
          <ac:chgData name="Moshe Hartman" userId="327aca8f721d3fff" providerId="LiveId" clId="{09ADD95F-C30F-4DD2-BF82-E8C431E0C742}" dt="2021-12-29T13:55:09.303" v="1580" actId="26606"/>
          <ac:picMkLst>
            <pc:docMk/>
            <pc:sldMk cId="1459530303" sldId="263"/>
            <ac:picMk id="5" creationId="{DA0EC372-19ED-4567-8431-4B0A8E8E6C74}"/>
          </ac:picMkLst>
        </pc:picChg>
        <pc:picChg chg="add mod">
          <ac:chgData name="Moshe Hartman" userId="327aca8f721d3fff" providerId="LiveId" clId="{09ADD95F-C30F-4DD2-BF82-E8C431E0C742}" dt="2021-12-29T14:52:55.851" v="2624" actId="14100"/>
          <ac:picMkLst>
            <pc:docMk/>
            <pc:sldMk cId="1459530303" sldId="263"/>
            <ac:picMk id="9" creationId="{F6CA8DBA-55EB-4867-A337-A49FF6088500}"/>
          </ac:picMkLst>
        </pc:picChg>
      </pc:sldChg>
      <pc:sldChg chg="addSp delSp add del setBg delDesignElem">
        <pc:chgData name="Moshe Hartman" userId="327aca8f721d3fff" providerId="LiveId" clId="{09ADD95F-C30F-4DD2-BF82-E8C431E0C742}" dt="2021-12-28T17:47:59.831" v="1291"/>
        <pc:sldMkLst>
          <pc:docMk/>
          <pc:sldMk cId="3738766897" sldId="263"/>
        </pc:sldMkLst>
        <pc:spChg chg="add del">
          <ac:chgData name="Moshe Hartman" userId="327aca8f721d3fff" providerId="LiveId" clId="{09ADD95F-C30F-4DD2-BF82-E8C431E0C742}" dt="2021-12-28T17:47:59.831" v="1291"/>
          <ac:spMkLst>
            <pc:docMk/>
            <pc:sldMk cId="3738766897" sldId="263"/>
            <ac:spMk id="10" creationId="{F13C74B1-5B17-4795-BED0-7140497B445A}"/>
          </ac:spMkLst>
        </pc:spChg>
        <pc:spChg chg="add del">
          <ac:chgData name="Moshe Hartman" userId="327aca8f721d3fff" providerId="LiveId" clId="{09ADD95F-C30F-4DD2-BF82-E8C431E0C742}" dt="2021-12-28T17:47:59.831" v="1291"/>
          <ac:spMkLst>
            <pc:docMk/>
            <pc:sldMk cId="3738766897" sldId="263"/>
            <ac:spMk id="12" creationId="{D4974D33-8DC5-464E-8C6D-BE58F0669C17}"/>
          </ac:spMkLst>
        </pc:spChg>
      </pc:sldChg>
      <pc:sldChg chg="addSp delSp modSp new mod setBg">
        <pc:chgData name="Moshe Hartman" userId="327aca8f721d3fff" providerId="LiveId" clId="{09ADD95F-C30F-4DD2-BF82-E8C431E0C742}" dt="2021-12-29T14:59:44.148" v="2698" actId="20577"/>
        <pc:sldMkLst>
          <pc:docMk/>
          <pc:sldMk cId="925027809" sldId="264"/>
        </pc:sldMkLst>
        <pc:spChg chg="mod">
          <ac:chgData name="Moshe Hartman" userId="327aca8f721d3fff" providerId="LiveId" clId="{09ADD95F-C30F-4DD2-BF82-E8C431E0C742}" dt="2021-12-29T14:11:32.173" v="2151" actId="255"/>
          <ac:spMkLst>
            <pc:docMk/>
            <pc:sldMk cId="925027809" sldId="264"/>
            <ac:spMk id="2" creationId="{D8644378-6A2E-41D9-B1B0-C4E476254A7A}"/>
          </ac:spMkLst>
        </pc:spChg>
        <pc:spChg chg="mod ord">
          <ac:chgData name="Moshe Hartman" userId="327aca8f721d3fff" providerId="LiveId" clId="{09ADD95F-C30F-4DD2-BF82-E8C431E0C742}" dt="2021-12-29T14:59:44.148" v="2698" actId="20577"/>
          <ac:spMkLst>
            <pc:docMk/>
            <pc:sldMk cId="925027809" sldId="264"/>
            <ac:spMk id="3" creationId="{AA7B29A4-B75D-415E-B1DD-158DE9C8E39C}"/>
          </ac:spMkLst>
        </pc:spChg>
        <pc:spChg chg="add mod">
          <ac:chgData name="Moshe Hartman" userId="327aca8f721d3fff" providerId="LiveId" clId="{09ADD95F-C30F-4DD2-BF82-E8C431E0C742}" dt="2021-12-29T14:09:57.624" v="2124" actId="255"/>
          <ac:spMkLst>
            <pc:docMk/>
            <pc:sldMk cId="925027809" sldId="264"/>
            <ac:spMk id="8" creationId="{94BAF4D4-29DE-49FD-B736-B3FC53546A9C}"/>
          </ac:spMkLst>
        </pc:spChg>
        <pc:spChg chg="add">
          <ac:chgData name="Moshe Hartman" userId="327aca8f721d3fff" providerId="LiveId" clId="{09ADD95F-C30F-4DD2-BF82-E8C431E0C742}" dt="2021-12-29T14:08:36.246" v="2095" actId="26606"/>
          <ac:spMkLst>
            <pc:docMk/>
            <pc:sldMk cId="925027809" sldId="264"/>
            <ac:spMk id="12" creationId="{79BB35BC-D5C2-4C8B-A22A-A71E6191913B}"/>
          </ac:spMkLst>
        </pc:spChg>
        <pc:picChg chg="add del mod">
          <ac:chgData name="Moshe Hartman" userId="327aca8f721d3fff" providerId="LiveId" clId="{09ADD95F-C30F-4DD2-BF82-E8C431E0C742}" dt="2021-12-29T14:07:45.189" v="2089" actId="931"/>
          <ac:picMkLst>
            <pc:docMk/>
            <pc:sldMk cId="925027809" sldId="264"/>
            <ac:picMk id="5" creationId="{FCCDADE7-7F78-4CC8-832E-40AA43284797}"/>
          </ac:picMkLst>
        </pc:picChg>
        <pc:picChg chg="add mod">
          <ac:chgData name="Moshe Hartman" userId="327aca8f721d3fff" providerId="LiveId" clId="{09ADD95F-C30F-4DD2-BF82-E8C431E0C742}" dt="2021-12-29T14:08:36.246" v="2095" actId="26606"/>
          <ac:picMkLst>
            <pc:docMk/>
            <pc:sldMk cId="925027809" sldId="264"/>
            <ac:picMk id="7" creationId="{2646105D-FE9B-40A1-A8A9-2029779C5750}"/>
          </ac:picMkLst>
        </pc:picChg>
        <pc:picChg chg="add mod">
          <ac:chgData name="Moshe Hartman" userId="327aca8f721d3fff" providerId="LiveId" clId="{09ADD95F-C30F-4DD2-BF82-E8C431E0C742}" dt="2021-12-29T14:53:26.962" v="2628" actId="1076"/>
          <ac:picMkLst>
            <pc:docMk/>
            <pc:sldMk cId="925027809" sldId="264"/>
            <ac:picMk id="10" creationId="{729C95BA-4353-456A-9AFB-23EA6198CC50}"/>
          </ac:picMkLst>
        </pc:picChg>
      </pc:sldChg>
      <pc:sldChg chg="addSp modSp new mod ord setBg">
        <pc:chgData name="Moshe Hartman" userId="327aca8f721d3fff" providerId="LiveId" clId="{09ADD95F-C30F-4DD2-BF82-E8C431E0C742}" dt="2022-01-03T12:47:16.457" v="3629" actId="6549"/>
        <pc:sldMkLst>
          <pc:docMk/>
          <pc:sldMk cId="2236741837" sldId="265"/>
        </pc:sldMkLst>
        <pc:spChg chg="mod">
          <ac:chgData name="Moshe Hartman" userId="327aca8f721d3fff" providerId="LiveId" clId="{09ADD95F-C30F-4DD2-BF82-E8C431E0C742}" dt="2021-12-30T08:18:05.308" v="3303" actId="26606"/>
          <ac:spMkLst>
            <pc:docMk/>
            <pc:sldMk cId="2236741837" sldId="265"/>
            <ac:spMk id="2" creationId="{447B786C-2862-4D64-8972-E76C0A2C88CE}"/>
          </ac:spMkLst>
        </pc:spChg>
        <pc:spChg chg="mod">
          <ac:chgData name="Moshe Hartman" userId="327aca8f721d3fff" providerId="LiveId" clId="{09ADD95F-C30F-4DD2-BF82-E8C431E0C742}" dt="2022-01-03T12:47:16.457" v="3629" actId="6549"/>
          <ac:spMkLst>
            <pc:docMk/>
            <pc:sldMk cId="2236741837" sldId="265"/>
            <ac:spMk id="3" creationId="{9D07F114-83D6-4675-A81E-1C35AFD03EDB}"/>
          </ac:spMkLst>
        </pc:spChg>
        <pc:spChg chg="add mod">
          <ac:chgData name="Moshe Hartman" userId="327aca8f721d3fff" providerId="LiveId" clId="{09ADD95F-C30F-4DD2-BF82-E8C431E0C742}" dt="2021-12-30T08:21:36.906" v="3334" actId="1076"/>
          <ac:spMkLst>
            <pc:docMk/>
            <pc:sldMk cId="2236741837" sldId="265"/>
            <ac:spMk id="6" creationId="{7946628B-3814-44D1-8C23-4BCED78220A1}"/>
          </ac:spMkLst>
        </pc:spChg>
        <pc:picChg chg="add mod">
          <ac:chgData name="Moshe Hartman" userId="327aca8f721d3fff" providerId="LiveId" clId="{09ADD95F-C30F-4DD2-BF82-E8C431E0C742}" dt="2021-12-30T08:18:05.308" v="3303" actId="26606"/>
          <ac:picMkLst>
            <pc:docMk/>
            <pc:sldMk cId="2236741837" sldId="265"/>
            <ac:picMk id="5" creationId="{06271505-C771-4C6E-89FD-18D9396695A1}"/>
          </ac:picMkLst>
        </pc:picChg>
        <pc:picChg chg="add mod">
          <ac:chgData name="Moshe Hartman" userId="327aca8f721d3fff" providerId="LiveId" clId="{09ADD95F-C30F-4DD2-BF82-E8C431E0C742}" dt="2021-12-30T08:51:42.755" v="3578"/>
          <ac:picMkLst>
            <pc:docMk/>
            <pc:sldMk cId="2236741837" sldId="265"/>
            <ac:picMk id="7" creationId="{0EE359E2-8426-4BEE-B10B-0BCB8F2E0692}"/>
          </ac:picMkLst>
        </pc:picChg>
        <pc:cxnChg chg="add">
          <ac:chgData name="Moshe Hartman" userId="327aca8f721d3fff" providerId="LiveId" clId="{09ADD95F-C30F-4DD2-BF82-E8C431E0C742}" dt="2021-12-30T08:18:05.308" v="3303" actId="26606"/>
          <ac:cxnSpMkLst>
            <pc:docMk/>
            <pc:sldMk cId="2236741837" sldId="265"/>
            <ac:cxnSpMk id="10" creationId="{E4A809D5-3600-46D4-A466-67F2349A54FB}"/>
          </ac:cxnSpMkLst>
        </pc:cxnChg>
      </pc:sldChg>
      <pc:sldChg chg="addSp modSp new mod setBg">
        <pc:chgData name="Moshe Hartman" userId="327aca8f721d3fff" providerId="LiveId" clId="{09ADD95F-C30F-4DD2-BF82-E8C431E0C742}" dt="2021-12-30T08:51:09.042" v="3577" actId="14100"/>
        <pc:sldMkLst>
          <pc:docMk/>
          <pc:sldMk cId="1643182859" sldId="266"/>
        </pc:sldMkLst>
        <pc:spChg chg="mod">
          <ac:chgData name="Moshe Hartman" userId="327aca8f721d3fff" providerId="LiveId" clId="{09ADD95F-C30F-4DD2-BF82-E8C431E0C742}" dt="2021-12-30T08:30:39.935" v="3489" actId="26606"/>
          <ac:spMkLst>
            <pc:docMk/>
            <pc:sldMk cId="1643182859" sldId="266"/>
            <ac:spMk id="2" creationId="{045ABA35-20E9-4E6D-8037-9AA348092071}"/>
          </ac:spMkLst>
        </pc:spChg>
        <pc:spChg chg="mod">
          <ac:chgData name="Moshe Hartman" userId="327aca8f721d3fff" providerId="LiveId" clId="{09ADD95F-C30F-4DD2-BF82-E8C431E0C742}" dt="2021-12-30T08:50:38.918" v="3575" actId="27636"/>
          <ac:spMkLst>
            <pc:docMk/>
            <pc:sldMk cId="1643182859" sldId="266"/>
            <ac:spMk id="3" creationId="{66B2F150-F519-45B4-87A2-D10F96739AED}"/>
          </ac:spMkLst>
        </pc:spChg>
        <pc:spChg chg="add mod">
          <ac:chgData name="Moshe Hartman" userId="327aca8f721d3fff" providerId="LiveId" clId="{09ADD95F-C30F-4DD2-BF82-E8C431E0C742}" dt="2021-12-30T08:50:25.669" v="3572" actId="1076"/>
          <ac:spMkLst>
            <pc:docMk/>
            <pc:sldMk cId="1643182859" sldId="266"/>
            <ac:spMk id="6" creationId="{EE2D7A16-02B6-481C-9BD0-A94118A30BD7}"/>
          </ac:spMkLst>
        </pc:spChg>
        <pc:spChg chg="add">
          <ac:chgData name="Moshe Hartman" userId="327aca8f721d3fff" providerId="LiveId" clId="{09ADD95F-C30F-4DD2-BF82-E8C431E0C742}" dt="2021-12-30T08:30:39.935" v="3489" actId="26606"/>
          <ac:spMkLst>
            <pc:docMk/>
            <pc:sldMk cId="1643182859" sldId="266"/>
            <ac:spMk id="10" creationId="{F13C74B1-5B17-4795-BED0-7140497B445A}"/>
          </ac:spMkLst>
        </pc:spChg>
        <pc:spChg chg="add">
          <ac:chgData name="Moshe Hartman" userId="327aca8f721d3fff" providerId="LiveId" clId="{09ADD95F-C30F-4DD2-BF82-E8C431E0C742}" dt="2021-12-30T08:30:39.935" v="3489" actId="26606"/>
          <ac:spMkLst>
            <pc:docMk/>
            <pc:sldMk cId="1643182859" sldId="266"/>
            <ac:spMk id="12" creationId="{D4974D33-8DC5-464E-8C6D-BE58F0669C17}"/>
          </ac:spMkLst>
        </pc:spChg>
        <pc:picChg chg="add mod">
          <ac:chgData name="Moshe Hartman" userId="327aca8f721d3fff" providerId="LiveId" clId="{09ADD95F-C30F-4DD2-BF82-E8C431E0C742}" dt="2021-12-30T08:30:39.935" v="3489" actId="26606"/>
          <ac:picMkLst>
            <pc:docMk/>
            <pc:sldMk cId="1643182859" sldId="266"/>
            <ac:picMk id="5" creationId="{3FAA879D-2C24-45B3-B35F-C01292B7BCC3}"/>
          </ac:picMkLst>
        </pc:picChg>
        <pc:picChg chg="add mod">
          <ac:chgData name="Moshe Hartman" userId="327aca8f721d3fff" providerId="LiveId" clId="{09ADD95F-C30F-4DD2-BF82-E8C431E0C742}" dt="2021-12-30T08:51:09.042" v="3577" actId="14100"/>
          <ac:picMkLst>
            <pc:docMk/>
            <pc:sldMk cId="1643182859" sldId="266"/>
            <ac:picMk id="8" creationId="{40602D9D-B0EE-4755-A13E-8D41CAED13EF}"/>
          </ac:picMkLst>
        </pc:picChg>
      </pc:sldChg>
    </pc:docChg>
  </pc:docChgLst>
  <pc:docChgLst>
    <pc:chgData name="Moshe Hartman" userId="327aca8f721d3fff" providerId="LiveId" clId="{C6D97443-83ED-46FA-8FC0-A141981EE1B2}"/>
    <pc:docChg chg="custSel delSld modSld">
      <pc:chgData name="Moshe Hartman" userId="327aca8f721d3fff" providerId="LiveId" clId="{C6D97443-83ED-46FA-8FC0-A141981EE1B2}" dt="2022-09-06T14:06:49.749" v="463" actId="6549"/>
      <pc:docMkLst>
        <pc:docMk/>
      </pc:docMkLst>
      <pc:sldChg chg="modSp mod">
        <pc:chgData name="Moshe Hartman" userId="327aca8f721d3fff" providerId="LiveId" clId="{C6D97443-83ED-46FA-8FC0-A141981EE1B2}" dt="2022-09-04T12:27:34.618" v="461" actId="20577"/>
        <pc:sldMkLst>
          <pc:docMk/>
          <pc:sldMk cId="3896583122" sldId="257"/>
        </pc:sldMkLst>
        <pc:spChg chg="mod">
          <ac:chgData name="Moshe Hartman" userId="327aca8f721d3fff" providerId="LiveId" clId="{C6D97443-83ED-46FA-8FC0-A141981EE1B2}" dt="2022-09-04T09:36:32.151" v="215" actId="20577"/>
          <ac:spMkLst>
            <pc:docMk/>
            <pc:sldMk cId="3896583122" sldId="257"/>
            <ac:spMk id="2" creationId="{39341B17-8A8F-4CFD-B940-34A88985A446}"/>
          </ac:spMkLst>
        </pc:spChg>
        <pc:spChg chg="mod">
          <ac:chgData name="Moshe Hartman" userId="327aca8f721d3fff" providerId="LiveId" clId="{C6D97443-83ED-46FA-8FC0-A141981EE1B2}" dt="2022-09-04T12:27:34.618" v="461" actId="20577"/>
          <ac:spMkLst>
            <pc:docMk/>
            <pc:sldMk cId="3896583122" sldId="257"/>
            <ac:spMk id="3" creationId="{66E4FD98-C2B5-4447-AD63-015B16FEB94D}"/>
          </ac:spMkLst>
        </pc:spChg>
      </pc:sldChg>
      <pc:sldChg chg="modSp mod">
        <pc:chgData name="Moshe Hartman" userId="327aca8f721d3fff" providerId="LiveId" clId="{C6D97443-83ED-46FA-8FC0-A141981EE1B2}" dt="2022-09-06T14:06:49.749" v="463" actId="6549"/>
        <pc:sldMkLst>
          <pc:docMk/>
          <pc:sldMk cId="275501835" sldId="258"/>
        </pc:sldMkLst>
        <pc:spChg chg="mod">
          <ac:chgData name="Moshe Hartman" userId="327aca8f721d3fff" providerId="LiveId" clId="{C6D97443-83ED-46FA-8FC0-A141981EE1B2}" dt="2022-09-04T09:36:43.478" v="217" actId="20577"/>
          <ac:spMkLst>
            <pc:docMk/>
            <pc:sldMk cId="275501835" sldId="258"/>
            <ac:spMk id="2" creationId="{A7E7F603-0B58-4075-AA9A-296856D83F9E}"/>
          </ac:spMkLst>
        </pc:spChg>
        <pc:spChg chg="mod">
          <ac:chgData name="Moshe Hartman" userId="327aca8f721d3fff" providerId="LiveId" clId="{C6D97443-83ED-46FA-8FC0-A141981EE1B2}" dt="2022-09-06T14:06:49.749" v="463" actId="6549"/>
          <ac:spMkLst>
            <pc:docMk/>
            <pc:sldMk cId="275501835" sldId="258"/>
            <ac:spMk id="3" creationId="{B94BCDBA-9D40-4540-8380-A104C410AA17}"/>
          </ac:spMkLst>
        </pc:spChg>
      </pc:sldChg>
      <pc:sldChg chg="modSp mod">
        <pc:chgData name="Moshe Hartman" userId="327aca8f721d3fff" providerId="LiveId" clId="{C6D97443-83ED-46FA-8FC0-A141981EE1B2}" dt="2022-09-04T09:36:38.036" v="216" actId="20577"/>
        <pc:sldMkLst>
          <pc:docMk/>
          <pc:sldMk cId="3025427070" sldId="259"/>
        </pc:sldMkLst>
        <pc:spChg chg="mod">
          <ac:chgData name="Moshe Hartman" userId="327aca8f721d3fff" providerId="LiveId" clId="{C6D97443-83ED-46FA-8FC0-A141981EE1B2}" dt="2022-09-04T09:36:38.036" v="216" actId="20577"/>
          <ac:spMkLst>
            <pc:docMk/>
            <pc:sldMk cId="3025427070" sldId="259"/>
            <ac:spMk id="2" creationId="{08F92F4D-91E0-4B2B-8512-E40BB33E7B87}"/>
          </ac:spMkLst>
        </pc:spChg>
        <pc:spChg chg="mod">
          <ac:chgData name="Moshe Hartman" userId="327aca8f721d3fff" providerId="LiveId" clId="{C6D97443-83ED-46FA-8FC0-A141981EE1B2}" dt="2022-08-30T13:45:47.490" v="71" actId="20577"/>
          <ac:spMkLst>
            <pc:docMk/>
            <pc:sldMk cId="3025427070" sldId="259"/>
            <ac:spMk id="3" creationId="{81FAB5D2-2982-4A53-A233-2DA0AECEA8C2}"/>
          </ac:spMkLst>
        </pc:spChg>
      </pc:sldChg>
      <pc:sldChg chg="del">
        <pc:chgData name="Moshe Hartman" userId="327aca8f721d3fff" providerId="LiveId" clId="{C6D97443-83ED-46FA-8FC0-A141981EE1B2}" dt="2022-08-30T13:23:44.574" v="56" actId="47"/>
        <pc:sldMkLst>
          <pc:docMk/>
          <pc:sldMk cId="2338433572" sldId="260"/>
        </pc:sldMkLst>
      </pc:sldChg>
      <pc:sldChg chg="del">
        <pc:chgData name="Moshe Hartman" userId="327aca8f721d3fff" providerId="LiveId" clId="{C6D97443-83ED-46FA-8FC0-A141981EE1B2}" dt="2022-08-30T13:00:41.057" v="0" actId="47"/>
        <pc:sldMkLst>
          <pc:docMk/>
          <pc:sldMk cId="1459530303" sldId="263"/>
        </pc:sldMkLst>
      </pc:sldChg>
      <pc:sldChg chg="modSp mod">
        <pc:chgData name="Moshe Hartman" userId="327aca8f721d3fff" providerId="LiveId" clId="{C6D97443-83ED-46FA-8FC0-A141981EE1B2}" dt="2022-09-04T11:51:28.236" v="392" actId="20577"/>
        <pc:sldMkLst>
          <pc:docMk/>
          <pc:sldMk cId="2236741837" sldId="265"/>
        </pc:sldMkLst>
        <pc:spChg chg="mod">
          <ac:chgData name="Moshe Hartman" userId="327aca8f721d3fff" providerId="LiveId" clId="{C6D97443-83ED-46FA-8FC0-A141981EE1B2}" dt="2022-08-30T13:20:15.553" v="27" actId="14100"/>
          <ac:spMkLst>
            <pc:docMk/>
            <pc:sldMk cId="2236741837" sldId="265"/>
            <ac:spMk id="2" creationId="{447B786C-2862-4D64-8972-E76C0A2C88CE}"/>
          </ac:spMkLst>
        </pc:spChg>
        <pc:spChg chg="mod">
          <ac:chgData name="Moshe Hartman" userId="327aca8f721d3fff" providerId="LiveId" clId="{C6D97443-83ED-46FA-8FC0-A141981EE1B2}" dt="2022-09-04T11:51:28.236" v="392" actId="20577"/>
          <ac:spMkLst>
            <pc:docMk/>
            <pc:sldMk cId="2236741837" sldId="265"/>
            <ac:spMk id="3" creationId="{9D07F114-83D6-4675-A81E-1C35AFD03EDB}"/>
          </ac:spMkLst>
        </pc:spChg>
      </pc:sldChg>
      <pc:sldChg chg="modSp mod">
        <pc:chgData name="Moshe Hartman" userId="327aca8f721d3fff" providerId="LiveId" clId="{C6D97443-83ED-46FA-8FC0-A141981EE1B2}" dt="2022-09-04T11:52:10.004" v="405" actId="20577"/>
        <pc:sldMkLst>
          <pc:docMk/>
          <pc:sldMk cId="1643182859" sldId="266"/>
        </pc:sldMkLst>
        <pc:spChg chg="mod">
          <ac:chgData name="Moshe Hartman" userId="327aca8f721d3fff" providerId="LiveId" clId="{C6D97443-83ED-46FA-8FC0-A141981EE1B2}" dt="2022-09-04T11:52:10.004" v="405" actId="20577"/>
          <ac:spMkLst>
            <pc:docMk/>
            <pc:sldMk cId="1643182859" sldId="266"/>
            <ac:spMk id="3" creationId="{66B2F150-F519-45B4-87A2-D10F96739AE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D8E4BC1-6C47-4606-AFD6-D40AD0D4E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8587778-AAF6-4A9D-812D-C12497FFD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E92D675-125E-45A9-AA18-0F19BA1D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7252-9EEF-4975-A035-67E6BF7DAB16}" type="datetimeFigureOut">
              <a:rPr lang="he-IL" smtClean="0"/>
              <a:t>י'/אלול/תשפ"ב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85D62BE-098A-44FB-BE95-C58AEEEE7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E974553-0FAF-46C3-A486-F48EA2FE2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3F78-C927-44FC-BC0E-95068FC22F2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2562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CC61ECA-777D-4117-A69B-F4C49FC9E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4EC802AA-23BC-4B35-84AE-72C3D0FB3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330DB4A-DD2E-4FA2-8556-4687BB61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7252-9EEF-4975-A035-67E6BF7DAB16}" type="datetimeFigureOut">
              <a:rPr lang="he-IL" smtClean="0"/>
              <a:t>י'/אלול/תשפ"ב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3B1DF8A-264B-4069-BC28-755BD1C8D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C059811-477E-4D1C-8996-121178830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3F78-C927-44FC-BC0E-95068FC22F2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4380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03FA52E6-05D0-48BE-9937-2FBA5F6E81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35EE4975-C620-4D13-95C1-E990E2BE8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63D4233-34A2-496E-A721-831C38084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7252-9EEF-4975-A035-67E6BF7DAB16}" type="datetimeFigureOut">
              <a:rPr lang="he-IL" smtClean="0"/>
              <a:t>י'/אלול/תשפ"ב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B97030C-3AA4-40A6-A2E7-1D648290D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559C590-3B2B-4986-8D08-F8673B08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3F78-C927-44FC-BC0E-95068FC22F2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984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2133A06-A72F-4214-971A-19BC6501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F48D0BF-6841-4942-96D5-E466C5403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599A028-C84B-4723-9368-62AD2937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7252-9EEF-4975-A035-67E6BF7DAB16}" type="datetimeFigureOut">
              <a:rPr lang="he-IL" smtClean="0"/>
              <a:t>י'/אלול/תשפ"ב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D0EA3AF-E206-4DA3-A747-AEA7C1E4E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9DE63C5-A62F-4ED8-A133-6F9836AB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3F78-C927-44FC-BC0E-95068FC22F2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0870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74B01E1-0E11-46B9-AB50-9165D121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868F61F-0584-4DAD-925F-0803C702A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0A7267C-14C2-46F1-A8C0-112E786F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7252-9EEF-4975-A035-67E6BF7DAB16}" type="datetimeFigureOut">
              <a:rPr lang="he-IL" smtClean="0"/>
              <a:t>י'/אלול/תשפ"ב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E07B5B4-7605-4E30-A096-D19DDE183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A244A6C-C530-47A7-AE52-9196939F0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3F78-C927-44FC-BC0E-95068FC22F2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58172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80667F9-F563-493C-A2D1-A52BCE4BB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FD3FBB6-E993-4660-833E-70EFA5340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A6E1315-F6A3-4AC6-A0B5-F81BAE508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2265E96-C074-403D-8EFE-D7034275D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7252-9EEF-4975-A035-67E6BF7DAB16}" type="datetimeFigureOut">
              <a:rPr lang="he-IL" smtClean="0"/>
              <a:t>י'/אלול/תשפ"ב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CA12B4E-288C-4461-8082-F69879802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D5A30A0-3405-4170-8EDF-9E7B4B174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3F78-C927-44FC-BC0E-95068FC22F2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974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1112E32-4C8B-4EB5-9440-4E2830DA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F856783-8F86-4C33-BE4A-E739ED69D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F0FE193-7538-4553-AB06-8086B1441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CC8540F9-65CE-49B5-8954-F645F814FA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C0F3B483-DFAC-4ECB-8F21-2428AAFC7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5CEEB28B-DA9C-4889-AAFA-3E68E2B18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7252-9EEF-4975-A035-67E6BF7DAB16}" type="datetimeFigureOut">
              <a:rPr lang="he-IL" smtClean="0"/>
              <a:t>י'/אלול/תשפ"ב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9D866D0A-CC7E-4113-B677-C2A3B273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B0A705C9-051B-4803-B6E2-670962EB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3F78-C927-44FC-BC0E-95068FC22F2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877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36B8CF6-4D2F-4331-A628-E8201C58F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6FCDD590-D7C9-4137-9795-4E3CBE8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7252-9EEF-4975-A035-67E6BF7DAB16}" type="datetimeFigureOut">
              <a:rPr lang="he-IL" smtClean="0"/>
              <a:t>י'/אלול/תשפ"ב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B4F8C0C7-4E04-484B-B43D-4EFE86882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24CA2466-66F6-411E-AAE5-760FAAFEC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3F78-C927-44FC-BC0E-95068FC22F2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330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E7E9E709-A6E6-4345-A2CC-91F9A3B4F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7252-9EEF-4975-A035-67E6BF7DAB16}" type="datetimeFigureOut">
              <a:rPr lang="he-IL" smtClean="0"/>
              <a:t>י'/אלול/תשפ"ב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6685BBE-C3F9-4548-A553-04926E528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E89987D-D129-4598-B7DF-4E4DB6650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3F78-C927-44FC-BC0E-95068FC22F2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9838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FC66B96-EB50-495E-AD1D-AC84DDC4B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6B8A19-A819-4A36-AF64-1D7F13B05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B8759177-5D96-4093-9499-D9CDE899B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7255357-2286-4860-9FDF-34FE51C3F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7252-9EEF-4975-A035-67E6BF7DAB16}" type="datetimeFigureOut">
              <a:rPr lang="he-IL" smtClean="0"/>
              <a:t>י'/אלול/תשפ"ב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D0EDCCD-6135-4C1D-AD6E-2796455B8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975D003-E661-4249-A26A-E5D286B35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3F78-C927-44FC-BC0E-95068FC22F2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919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40E0183-10A4-463E-8587-BEB687C3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208556E1-01F3-4D96-B3D0-96F09BD05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BFDEA7D-BF66-48B7-ACA9-D57C23EAE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D66687D-6B7C-4373-AB47-0DB7A68CA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7252-9EEF-4975-A035-67E6BF7DAB16}" type="datetimeFigureOut">
              <a:rPr lang="he-IL" smtClean="0"/>
              <a:t>י'/אלול/תשפ"ב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8F59096-4F48-4D47-955E-DE9AFDDE5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7CE1B7F-A047-43E3-8F97-235C20090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3F78-C927-44FC-BC0E-95068FC22F2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9519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C59E3230-39B3-47C7-88B1-A2E9B633C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8648F7B-8B4E-44D9-BB15-C9C25A9E7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48EE9CC-C3B1-48CD-9D70-184E3361E7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E7252-9EEF-4975-A035-67E6BF7DAB16}" type="datetimeFigureOut">
              <a:rPr lang="he-IL" smtClean="0"/>
              <a:t>י'/אלול/תשפ"ב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2EAB15D-2C9C-44BB-B5F2-1BB397988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0B18EA7-8FFF-4D6B-89E6-C83E44219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93F78-C927-44FC-BC0E-95068FC22F2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845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isgavstorie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47B786C-2862-4D64-8972-E76C0A2C8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973124"/>
            <a:ext cx="5120114" cy="887738"/>
          </a:xfrm>
        </p:spPr>
        <p:txBody>
          <a:bodyPr>
            <a:normAutofit/>
          </a:bodyPr>
          <a:lstStyle/>
          <a:p>
            <a:r>
              <a:rPr lang="he-IL" sz="3600" dirty="0"/>
              <a:t>סיפורי משגב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D07F114-83D6-4675-A81E-1C35AFD03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 fontScale="40000" lnSpcReduction="20000"/>
          </a:bodyPr>
          <a:lstStyle/>
          <a:p>
            <a:r>
              <a:rPr lang="he-IL" sz="3400" dirty="0"/>
              <a:t>סיפורי משגב הנו מיזם טיולים-של-סיפורים, בגוש שגב בגליל. </a:t>
            </a:r>
          </a:p>
          <a:p>
            <a:r>
              <a:rPr lang="he-IL" sz="3400" dirty="0"/>
              <a:t>הטיולים מתמקדים בזיכרונות אישיים ובמסורות מקומיות כפי שסיפרו לי שכני וותיקי הגוש, הן היהודים והן הערבים, ובכך ייחודם.</a:t>
            </a:r>
          </a:p>
          <a:p>
            <a:r>
              <a:rPr lang="he-IL" sz="3400" dirty="0"/>
              <a:t>זהו המקרה היחיד בארץ, עד כה, בו נאסף אוסף סיפורים מקומיים כל כך גדול על מרחב כה קטן. </a:t>
            </a:r>
          </a:p>
          <a:p>
            <a:r>
              <a:rPr lang="he-IL" sz="3400" dirty="0"/>
              <a:t>המיזם כולל 12 מסלולים חדשים באזור גלילי נפלא, המתאפיין בתצפיות נוף נהדרות. </a:t>
            </a:r>
          </a:p>
          <a:p>
            <a:r>
              <a:rPr lang="he-IL" sz="3400" dirty="0"/>
              <a:t>כל מסלול עוסק בנושא אחר, במהלכו אני מספר שלל סיפורים אותנטיים לא מוכרים. </a:t>
            </a:r>
          </a:p>
          <a:p>
            <a:r>
              <a:rPr lang="he-IL" sz="3400" dirty="0"/>
              <a:t>הטיולים מתאימים למעוניינים לטייל בגליל החבוי, ולשמוע סיפורים מקומיים מרתקים על רקע נופים מרהיבים, הרחק מהמולת המסלולים והאתרים הפופולריים.</a:t>
            </a:r>
          </a:p>
          <a:p>
            <a:r>
              <a:rPr lang="he-IL" sz="3400" dirty="0"/>
              <a:t>טיולי "סיפורי משגב" הם חוויה שונה ומיוחדת.</a:t>
            </a:r>
          </a:p>
          <a:p>
            <a:endParaRPr lang="he-IL" sz="1600" dirty="0"/>
          </a:p>
          <a:p>
            <a:pPr algn="ctr"/>
            <a:r>
              <a:rPr lang="he-IL" sz="3000" dirty="0">
                <a:solidFill>
                  <a:srgbClr val="FF0000"/>
                </a:solidFill>
              </a:rPr>
              <a:t>בואו להיות שותפים לחוויה !</a:t>
            </a:r>
          </a:p>
        </p:txBody>
      </p:sp>
      <p:pic>
        <p:nvPicPr>
          <p:cNvPr id="5" name="תמונה 4" descr="תמונה שמכילה דשא, הר, חוץ, שמים&#10;&#10;התיאור נוצר באופן אוטומטי">
            <a:extLst>
              <a:ext uri="{FF2B5EF4-FFF2-40B4-BE49-F238E27FC236}">
                <a16:creationId xmlns:a16="http://schemas.microsoft.com/office/drawing/2014/main" id="{06271505-C771-4C6E-89FD-18D9396695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0" r="10743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946628B-3814-44D1-8C23-4BCED78220A1}"/>
              </a:ext>
            </a:extLst>
          </p:cNvPr>
          <p:cNvSpPr txBox="1"/>
          <p:nvPr/>
        </p:nvSpPr>
        <p:spPr>
          <a:xfrm>
            <a:off x="5047861" y="6492875"/>
            <a:ext cx="3284376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/>
              <a:t>הר עצמון ומתחם אבו אל </a:t>
            </a:r>
            <a:r>
              <a:rPr lang="he-IL" sz="1200" dirty="0" err="1"/>
              <a:t>הג'ה</a:t>
            </a:r>
            <a:endParaRPr lang="he-IL" sz="1200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0EE359E2-8426-4BEE-B10B-0BCB8F2E0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6095" cy="12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41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E951B4-989D-43EF-A230-F6ED71D8D6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5431" y="1244151"/>
            <a:ext cx="6586491" cy="6626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/>
            <a:r>
              <a:rPr lang="he-I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קהל היעד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41D055CD-A3FE-4E77-9325-2A1FAEE16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5431" y="2438400"/>
            <a:ext cx="6586489" cy="4040031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28600" algn="r">
              <a:buFont typeface="Arial" panose="020B0604020202020204" pitchFamily="34" charset="0"/>
              <a:buChar char="•"/>
            </a:pPr>
            <a:r>
              <a:rPr lang="he-IL" sz="1600" dirty="0"/>
              <a:t>המיזם מיועד למעוניינים לחוות חוויה מסוג אחר ולהכיר חבל ארץ לא מוכר.</a:t>
            </a:r>
          </a:p>
          <a:p>
            <a:pPr marL="285750" indent="-228600" algn="r">
              <a:buFont typeface="Arial" panose="020B0604020202020204" pitchFamily="34" charset="0"/>
              <a:buChar char="•"/>
            </a:pPr>
            <a:r>
              <a:rPr lang="he-IL" sz="1600" dirty="0" err="1"/>
              <a:t>התכנית</a:t>
            </a:r>
            <a:r>
              <a:rPr lang="he-IL" sz="1600" dirty="0"/>
              <a:t> מיועדת גם לתיירות יהודית נכנסת, בהיבטים של  תוכניות ייהוד הגליל, סיפור יודפת העתיקה, ויחסי שכנות טובה בין ערבים ויהודים.</a:t>
            </a:r>
          </a:p>
          <a:p>
            <a:pPr marL="285750" indent="-228600" algn="r">
              <a:buFont typeface="Arial" panose="020B0604020202020204" pitchFamily="34" charset="0"/>
              <a:buChar char="•"/>
            </a:pPr>
            <a:r>
              <a:rPr lang="he-IL" sz="1600" dirty="0"/>
              <a:t>המסלולים מתאימים ביותר לאלה אשר טיילו כבר במסלולים המוכרים וביקרו באתרים הפופולריים ומחפשים חוויה חדשה ומרעננת. </a:t>
            </a:r>
          </a:p>
          <a:p>
            <a:pPr marL="285750" indent="-228600" algn="r">
              <a:buFont typeface="Arial" panose="020B0604020202020204" pitchFamily="34" charset="0"/>
              <a:buChar char="•"/>
            </a:pPr>
            <a:r>
              <a:rPr lang="he-IL" sz="1600" dirty="0"/>
              <a:t>נפלא לחובבי סיפורים ותכנים אותנטיים מקומיים.</a:t>
            </a:r>
          </a:p>
          <a:p>
            <a:pPr marL="285750" indent="-228600" algn="r">
              <a:buFont typeface="Arial" panose="020B0604020202020204" pitchFamily="34" charset="0"/>
              <a:buChar char="•"/>
            </a:pPr>
            <a:endParaRPr lang="he-IL" sz="1600" dirty="0"/>
          </a:p>
          <a:p>
            <a:pPr marL="285750" indent="-228600" algn="r">
              <a:buFont typeface="Arial" panose="020B0604020202020204" pitchFamily="34" charset="0"/>
              <a:buChar char="•"/>
            </a:pPr>
            <a:endParaRPr lang="he-IL" sz="16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he-IL" sz="1400" dirty="0">
                <a:solidFill>
                  <a:srgbClr val="FF0000"/>
                </a:solidFill>
              </a:rPr>
              <a:t>היא : "מה עושים מחר ?"</a:t>
            </a:r>
            <a:br>
              <a:rPr lang="en-US" sz="1400" dirty="0">
                <a:solidFill>
                  <a:srgbClr val="FF0000"/>
                </a:solidFill>
              </a:rPr>
            </a:br>
            <a:r>
              <a:rPr lang="he-IL" sz="1400" dirty="0">
                <a:solidFill>
                  <a:srgbClr val="FF0000"/>
                </a:solidFill>
              </a:rPr>
              <a:t>הוא : "נוסעים לטייל בגוש שגב כמובן"</a:t>
            </a:r>
          </a:p>
          <a:p>
            <a:pPr marL="285750" indent="-228600" algn="r">
              <a:buFont typeface="Arial" panose="020B0604020202020204" pitchFamily="34" charset="0"/>
              <a:buChar char="•"/>
            </a:pPr>
            <a:endParaRPr lang="he-IL" sz="1600" dirty="0"/>
          </a:p>
        </p:txBody>
      </p:sp>
      <p:cxnSp>
        <p:nvCxnSpPr>
          <p:cNvPr id="38" name="Straight Connector 3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D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F8C7B3D-B86D-4A18-A925-038112F74C59}"/>
              </a:ext>
            </a:extLst>
          </p:cNvPr>
          <p:cNvSpPr txBox="1"/>
          <p:nvPr/>
        </p:nvSpPr>
        <p:spPr>
          <a:xfrm>
            <a:off x="2941202" y="6478433"/>
            <a:ext cx="202422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Aft>
                <a:spcPts val="600"/>
              </a:spcAft>
            </a:pPr>
            <a:r>
              <a:rPr lang="he-IL" sz="1200" dirty="0"/>
              <a:t>בנחל צלמון</a:t>
            </a:r>
          </a:p>
        </p:txBody>
      </p:sp>
      <p:pic>
        <p:nvPicPr>
          <p:cNvPr id="24" name="תמונה 23" descr="תמונה שמכילה חוץ, רוק, נהר, טבע&#10;&#10;התיאור נוצר באופן אוטומטי">
            <a:extLst>
              <a:ext uri="{FF2B5EF4-FFF2-40B4-BE49-F238E27FC236}">
                <a16:creationId xmlns:a16="http://schemas.microsoft.com/office/drawing/2014/main" id="{3DC34E4C-663F-4416-AEFE-770C9E0F2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0" y="0"/>
            <a:ext cx="3857625" cy="6858000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085CACEB-8F96-4D98-8BC8-F52E5D7E5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452" y="18187"/>
            <a:ext cx="1540548" cy="10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79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45ABA35-20E9-4E6D-8037-9AA348092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he-IL" sz="3600" dirty="0"/>
              <a:t>איך הזיכרונות והסיפורים מתורגמים לטיולים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6B2F150-F519-45B4-87A2-D10F96739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694434"/>
          </a:xfrm>
        </p:spPr>
        <p:txBody>
          <a:bodyPr>
            <a:normAutofit fontScale="47500" lnSpcReduction="20000"/>
          </a:bodyPr>
          <a:lstStyle/>
          <a:p>
            <a:pPr marL="0" marR="0" rtl="1">
              <a:spcBef>
                <a:spcPts val="0"/>
              </a:spcBef>
              <a:spcAft>
                <a:spcPts val="800"/>
              </a:spcAft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אוסף הזיכרונות והסיפורים הוא ייחודי, מקורי ובלעדי. כל מסלול מתמקד בסיפור אחר.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rtl="1">
              <a:spcBef>
                <a:spcPts val="0"/>
              </a:spcBef>
              <a:spcAft>
                <a:spcPts val="800"/>
              </a:spcAft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מסלול </a:t>
            </a:r>
            <a:r>
              <a:rPr lang="he-IL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"הפרשים </a:t>
            </a:r>
            <a:r>
              <a:rPr lang="he-IL" sz="2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מהד'הרה</a:t>
            </a:r>
            <a:r>
              <a:rPr lang="he-IL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לדוגמא, מוביל את המטייל באזור הר עצמון תוך סיפור קורות שבט </a:t>
            </a:r>
            <a:r>
              <a:rPr lang="he-IL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חוג'יראת</a:t>
            </a: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הבדווי והיחסים המיוחדים עם מייסדי יודפת. </a:t>
            </a:r>
          </a:p>
          <a:p>
            <a:pPr marL="0" marR="0" rtl="1">
              <a:spcBef>
                <a:spcPts val="0"/>
              </a:spcBef>
              <a:spcAft>
                <a:spcPts val="800"/>
              </a:spcAft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מסלול </a:t>
            </a:r>
            <a:r>
              <a:rPr lang="he-IL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"בעקבות קהילות מסתוריות" </a:t>
            </a: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מספר את סיפורן של קהילות מיוחדות : </a:t>
            </a:r>
            <a:r>
              <a:rPr lang="he-IL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השכטריסטים</a:t>
            </a: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שהקימו את יודפת, המודטים שהקימו את הררית, </a:t>
            </a:r>
            <a:r>
              <a:rPr lang="he-IL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התראפיסטים</a:t>
            </a: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שהקימו את מבדד נטופה, וחברי האימן שהקימו את מעלה-צביה.  </a:t>
            </a:r>
          </a:p>
          <a:p>
            <a:pPr marL="0" marR="0" rtl="1">
              <a:spcBef>
                <a:spcPts val="0"/>
              </a:spcBef>
              <a:spcAft>
                <a:spcPts val="800"/>
              </a:spcAft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מסלול </a:t>
            </a:r>
            <a:r>
              <a:rPr lang="he-IL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"סיפורי נדידות"</a:t>
            </a: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מספר את סיפורי הנדידות של שבט חמדון, של חבורת הגליל מקימי קיבוץ לוטם ושל הנוצרים בנחל צלמון. </a:t>
            </a:r>
          </a:p>
          <a:p>
            <a:pPr marL="0" marR="0" rtl="1">
              <a:spcBef>
                <a:spcPts val="0"/>
              </a:spcBef>
              <a:spcAft>
                <a:spcPts val="800"/>
              </a:spcAft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יש גם מסלול בעקבות </a:t>
            </a:r>
            <a:r>
              <a:rPr lang="he-IL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r>
              <a:rPr lang="he-IL" sz="2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חוסאם</a:t>
            </a:r>
            <a:r>
              <a:rPr lang="he-IL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השמן ואחמד הרזה"</a:t>
            </a: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מסלול בעקבות </a:t>
            </a:r>
            <a:r>
              <a:rPr lang="he-IL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"הישוב היהודי הקדום"</a:t>
            </a: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מסלול בעקבות </a:t>
            </a:r>
            <a:r>
              <a:rPr lang="he-IL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"סודות </a:t>
            </a:r>
            <a:r>
              <a:rPr lang="he-IL" sz="2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יער שגב"</a:t>
            </a:r>
            <a:r>
              <a:rPr lang="he-IL" sz="26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ועוד. </a:t>
            </a:r>
          </a:p>
          <a:p>
            <a:pPr marL="0" marR="0" rtl="1">
              <a:spcBef>
                <a:spcPts val="0"/>
              </a:spcBef>
              <a:spcAft>
                <a:spcPts val="800"/>
              </a:spcAft>
            </a:pPr>
            <a:r>
              <a:rPr lang="he-IL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כל המסלולים עוברים בנופים גליליים יפים במיוחד וכוללים תצפיות נוף מרשימות.</a:t>
            </a:r>
          </a:p>
          <a:p>
            <a:pPr marL="0" marR="0" rtl="1">
              <a:spcBef>
                <a:spcPts val="0"/>
              </a:spcBef>
              <a:spcAft>
                <a:spcPts val="800"/>
              </a:spcAft>
            </a:pPr>
            <a:endParaRPr lang="he-IL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rtl="1">
              <a:spcBef>
                <a:spcPts val="0"/>
              </a:spcBef>
              <a:spcAft>
                <a:spcPts val="800"/>
              </a:spcAft>
            </a:pPr>
            <a:endParaRPr lang="he-IL" sz="2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 rtl="1">
              <a:spcBef>
                <a:spcPts val="0"/>
              </a:spcBef>
              <a:spcAft>
                <a:spcPts val="800"/>
              </a:spcAft>
            </a:pPr>
            <a:r>
              <a:rPr lang="he-IL" sz="2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"הנופים היו מדהימים והסיפורים מרתקים, והמדריך...תשמעי..."</a:t>
            </a:r>
            <a:endParaRPr lang="en-US" sz="2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e-IL" sz="1200" dirty="0"/>
          </a:p>
        </p:txBody>
      </p:sp>
      <p:pic>
        <p:nvPicPr>
          <p:cNvPr id="5" name="תמונה 4" descr="תמונה שמכילה חוץ, סוס, רכיבה, יונק&#10;&#10;התיאור נוצר באופן אוטומטי">
            <a:extLst>
              <a:ext uri="{FF2B5EF4-FFF2-40B4-BE49-F238E27FC236}">
                <a16:creationId xmlns:a16="http://schemas.microsoft.com/office/drawing/2014/main" id="{3FAA879D-2C24-45B3-B35F-C01292B7BC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" r="2" b="1129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EE2D7A16-02B6-481C-9BD0-A94118A30BD7}"/>
              </a:ext>
            </a:extLst>
          </p:cNvPr>
          <p:cNvSpPr txBox="1"/>
          <p:nvPr/>
        </p:nvSpPr>
        <p:spPr>
          <a:xfrm>
            <a:off x="3726425" y="6567333"/>
            <a:ext cx="2111302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/>
              <a:t>הפרשים </a:t>
            </a:r>
            <a:r>
              <a:rPr lang="he-IL" sz="1200" dirty="0" err="1"/>
              <a:t>מהדאהרה</a:t>
            </a:r>
            <a:endParaRPr lang="he-IL" sz="1200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40602D9D-B0EE-4755-A13E-8D41CAED1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68741" cy="110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82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7E7F603-0B58-4075-AA9A-296856D8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he-IL" sz="3600"/>
              <a:t>12 </a:t>
            </a:r>
            <a:r>
              <a:rPr lang="he-IL" sz="3600" dirty="0"/>
              <a:t>המסלולים בגוש שגב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94BCDBA-9D40-4540-8380-A104C410A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he-IL" sz="1600" b="1" dirty="0"/>
              <a:t>01 הפרשים </a:t>
            </a:r>
            <a:r>
              <a:rPr lang="he-IL" sz="1600" b="1" dirty="0" err="1"/>
              <a:t>מהד'הרה</a:t>
            </a:r>
            <a:r>
              <a:rPr lang="he-IL" sz="1600" b="1" dirty="0"/>
              <a:t> </a:t>
            </a:r>
            <a:r>
              <a:rPr lang="he-IL" sz="1600" dirty="0"/>
              <a:t>– טיול בשמורת הר עצמון בעקבות סיפור שבט </a:t>
            </a:r>
            <a:r>
              <a:rPr lang="he-IL" sz="1600" dirty="0" err="1"/>
              <a:t>חוג'יראת</a:t>
            </a:r>
            <a:r>
              <a:rPr lang="he-IL" sz="1600" dirty="0"/>
              <a:t> אשר התגורר 100 שנים בכתף ההר, ועל היחסים המיוחדים שהיו להם עם יודפת.</a:t>
            </a:r>
          </a:p>
          <a:p>
            <a:r>
              <a:rPr lang="he-IL" sz="1600" b="1" dirty="0"/>
              <a:t>02 המתבודדים בגליל </a:t>
            </a:r>
            <a:r>
              <a:rPr lang="he-IL" sz="1600" dirty="0"/>
              <a:t>-  סיפורם של חוות בודדים ואנשים החיים בבדידות : הבודדים הגרים עדיין </a:t>
            </a:r>
            <a:r>
              <a:rPr lang="he-IL" sz="1600" dirty="0" err="1"/>
              <a:t>בד'הרה</a:t>
            </a:r>
            <a:r>
              <a:rPr lang="he-IL" sz="1600" dirty="0"/>
              <a:t>, חוות חלב עם הרוח בהר השאבי, ומבדד הנזירים בהר נטופה.</a:t>
            </a:r>
          </a:p>
          <a:p>
            <a:r>
              <a:rPr lang="he-IL" sz="1600" b="1" dirty="0"/>
              <a:t>03 המצפים בגליל </a:t>
            </a:r>
            <a:r>
              <a:rPr lang="he-IL" sz="1600" dirty="0"/>
              <a:t>– טיול בעקבות סיפורי יהוד הגליל. נטייל באזור יער שגב ויובלים.</a:t>
            </a:r>
          </a:p>
          <a:p>
            <a:r>
              <a:rPr lang="he-IL" sz="1600" b="1" dirty="0"/>
              <a:t>04 סודות יער שגב</a:t>
            </a:r>
            <a:r>
              <a:rPr lang="he-IL" sz="1600" dirty="0"/>
              <a:t>– טיול מכפר העבודה שכשל ועד כפר </a:t>
            </a:r>
            <a:r>
              <a:rPr lang="he-IL" sz="1600" dirty="0" err="1"/>
              <a:t>מיעאר</a:t>
            </a:r>
            <a:r>
              <a:rPr lang="he-IL" sz="1600" dirty="0"/>
              <a:t> שנשכח. שלל סיפורים פיקנטיים שהיער אוצר, על הקמת המצפים ורעיון הישוב הקהילתי, ועוד.  </a:t>
            </a:r>
          </a:p>
          <a:p>
            <a:r>
              <a:rPr lang="he-IL" sz="1600" b="1" dirty="0"/>
              <a:t>05 אריגים וערגונות</a:t>
            </a:r>
            <a:r>
              <a:rPr lang="he-IL" sz="1600" dirty="0"/>
              <a:t>– טיול ליודפת העתיקה בעקבות סיפור כפר האורגים וליודפת החדשה בעקבות </a:t>
            </a:r>
            <a:r>
              <a:rPr lang="he-IL" sz="1600" dirty="0" err="1"/>
              <a:t>השכטריסטים</a:t>
            </a:r>
            <a:r>
              <a:rPr lang="he-IL" sz="1600" dirty="0"/>
              <a:t>.</a:t>
            </a:r>
          </a:p>
          <a:p>
            <a:r>
              <a:rPr lang="he-IL" sz="1600" b="1" dirty="0"/>
              <a:t>06 </a:t>
            </a:r>
            <a:r>
              <a:rPr lang="he-IL" sz="1600" b="1" dirty="0" err="1"/>
              <a:t>חוסאם</a:t>
            </a:r>
            <a:r>
              <a:rPr lang="he-IL" sz="1600" b="1" dirty="0"/>
              <a:t> השמן ואחמד הרזה</a:t>
            </a:r>
            <a:r>
              <a:rPr lang="he-IL" sz="1600" dirty="0"/>
              <a:t>– טיול מרתק בכפר </a:t>
            </a:r>
            <a:r>
              <a:rPr lang="he-IL" sz="1600" dirty="0" err="1"/>
              <a:t>כאוכב</a:t>
            </a:r>
            <a:r>
              <a:rPr lang="he-IL" sz="1600" dirty="0"/>
              <a:t> ובכפר </a:t>
            </a:r>
            <a:r>
              <a:rPr lang="he-IL" sz="1600" dirty="0" err="1"/>
              <a:t>דמיידה</a:t>
            </a:r>
            <a:r>
              <a:rPr lang="he-IL" sz="1600" dirty="0"/>
              <a:t>.</a:t>
            </a:r>
          </a:p>
          <a:p>
            <a:endParaRPr lang="he-IL" sz="1600" dirty="0"/>
          </a:p>
        </p:txBody>
      </p:sp>
      <p:pic>
        <p:nvPicPr>
          <p:cNvPr id="5" name="תמונה 4" descr="תמונה שמכילה מקורה, אבן, אזור, רהיטים&#10;&#10;התיאור נוצר באופן אוטומטי">
            <a:extLst>
              <a:ext uri="{FF2B5EF4-FFF2-40B4-BE49-F238E27FC236}">
                <a16:creationId xmlns:a16="http://schemas.microsoft.com/office/drawing/2014/main" id="{E671F0FD-96D6-4657-AE3F-0DED2DF0DC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0" r="4138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09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4E8DBB5-620B-489A-A51D-912D3D1BFAFF}"/>
              </a:ext>
            </a:extLst>
          </p:cNvPr>
          <p:cNvSpPr txBox="1"/>
          <p:nvPr/>
        </p:nvSpPr>
        <p:spPr>
          <a:xfrm flipH="1">
            <a:off x="4833254" y="6382139"/>
            <a:ext cx="2416631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 err="1"/>
              <a:t>הכנסיה</a:t>
            </a:r>
            <a:r>
              <a:rPr lang="he-IL" sz="1200" dirty="0"/>
              <a:t> התת קרקעית במבדד נטופה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E27BFB51-BD01-4F39-8413-1000083EA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905" y="18186"/>
            <a:ext cx="1756095" cy="12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1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8F92F4D-91E0-4B2B-8512-E40BB33E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29" y="325369"/>
            <a:ext cx="5117284" cy="1956841"/>
          </a:xfrm>
        </p:spPr>
        <p:txBody>
          <a:bodyPr anchor="b">
            <a:noAutofit/>
          </a:bodyPr>
          <a:lstStyle/>
          <a:p>
            <a:r>
              <a:rPr lang="he-IL" sz="3600" dirty="0"/>
              <a:t>12 המסלולים בגוש שגב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1FAB5D2-2982-4A53-A233-2DA0AECEA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8"/>
            <a:ext cx="4243589" cy="3560615"/>
          </a:xfrm>
        </p:spPr>
        <p:txBody>
          <a:bodyPr>
            <a:noAutofit/>
          </a:bodyPr>
          <a:lstStyle/>
          <a:p>
            <a:r>
              <a:rPr lang="he-IL" sz="1600" b="1" dirty="0"/>
              <a:t>07 בעקבות קהילות מסתוריות </a:t>
            </a:r>
            <a:r>
              <a:rPr lang="he-IL" sz="1600" dirty="0"/>
              <a:t>– טיול להכרת כמה מהקהילות המיוחדות במשגב. נטייל ביודפת, בהררית, במבדד נטופה </a:t>
            </a:r>
            <a:r>
              <a:rPr lang="he-IL" sz="1100" dirty="0"/>
              <a:t>(סגור בימי </a:t>
            </a:r>
            <a:r>
              <a:rPr lang="he-IL" sz="1100" dirty="0" err="1"/>
              <a:t>א',ב</a:t>
            </a:r>
            <a:r>
              <a:rPr lang="he-IL" sz="1100" dirty="0"/>
              <a:t>' וחגים)</a:t>
            </a:r>
            <a:r>
              <a:rPr lang="he-IL" sz="1600" dirty="0"/>
              <a:t>, ובמעלה צביה.</a:t>
            </a:r>
          </a:p>
          <a:p>
            <a:r>
              <a:rPr lang="he-IL" sz="1600" b="1" dirty="0"/>
              <a:t>08 הישוב היהודי העתיק </a:t>
            </a:r>
            <a:r>
              <a:rPr lang="he-IL" sz="1600" dirty="0"/>
              <a:t>– נבקר בחווה חקלאית מימי שלמה המלך ובשלושה ישובים ערביים בהם התקיימו בעבר קהילות יהודית גדולות.</a:t>
            </a:r>
          </a:p>
          <a:p>
            <a:r>
              <a:rPr lang="he-IL" sz="1600" b="1" dirty="0"/>
              <a:t>09 סיפורי נדידות</a:t>
            </a:r>
            <a:r>
              <a:rPr lang="he-IL" sz="1600" dirty="0"/>
              <a:t>– טיול בעקבות סיפורי נדידות. נבקר בפזורת חמדון, בקיבוץ לוטם, בכפר ראס-אל-עין ובנחל צלמון.</a:t>
            </a:r>
          </a:p>
          <a:p>
            <a:r>
              <a:rPr lang="he-IL" sz="1600" b="1" dirty="0"/>
              <a:t>10 סיפורי הר כמון</a:t>
            </a:r>
            <a:r>
              <a:rPr lang="he-IL" sz="1600" dirty="0"/>
              <a:t>– טיול באתרי הר כמון עם שלל סיפורים מקומיים.</a:t>
            </a:r>
          </a:p>
        </p:txBody>
      </p:sp>
      <p:pic>
        <p:nvPicPr>
          <p:cNvPr id="5" name="תמונה 4" descr="תמונה שמכילה חוץ, שמים, קרקע, עץ&#10;&#10;התיאור נוצר באופן אוטומטי">
            <a:extLst>
              <a:ext uri="{FF2B5EF4-FFF2-40B4-BE49-F238E27FC236}">
                <a16:creationId xmlns:a16="http://schemas.microsoft.com/office/drawing/2014/main" id="{555C3BA3-4709-4632-ACEB-07DD0DACA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1" r="1320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12D1610-1D80-44A1-89FC-505899FF2727}"/>
              </a:ext>
            </a:extLst>
          </p:cNvPr>
          <p:cNvSpPr txBox="1"/>
          <p:nvPr/>
        </p:nvSpPr>
        <p:spPr>
          <a:xfrm>
            <a:off x="4471758" y="6507257"/>
            <a:ext cx="1251856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/>
              <a:t>גן הפסלים במנוף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F7C2B3C-3A86-4EA8-8E89-B7C5351FF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" y="46971"/>
            <a:ext cx="1200572" cy="84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27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9341B17-8A8F-4CFD-B940-34A88985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691" y="1535686"/>
            <a:ext cx="4489872" cy="517673"/>
          </a:xfrm>
        </p:spPr>
        <p:txBody>
          <a:bodyPr>
            <a:noAutofit/>
          </a:bodyPr>
          <a:lstStyle/>
          <a:p>
            <a:r>
              <a:rPr lang="he-IL" sz="3600" dirty="0"/>
              <a:t>12 המסלולים בגוש שגב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6E4FD98-C2B5-4447-AD63-015B16FEB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 fontScale="92500" lnSpcReduction="10000"/>
          </a:bodyPr>
          <a:lstStyle/>
          <a:p>
            <a:r>
              <a:rPr lang="he-IL" sz="1600" b="1" dirty="0"/>
              <a:t>11 היידה בית"ר </a:t>
            </a:r>
            <a:r>
              <a:rPr lang="he-IL" sz="1600" dirty="0"/>
              <a:t>– סיפורם של שני גרעיני התיישבות שרצו להתיישב דווקא בפסגה המערבית של הר גילון. נטייל במסלול המעגלי בהר.</a:t>
            </a:r>
          </a:p>
          <a:p>
            <a:r>
              <a:rPr lang="he-IL" sz="1600" b="1" dirty="0"/>
              <a:t>12 לאוהבי לכת </a:t>
            </a:r>
            <a:r>
              <a:rPr lang="he-IL" sz="1600" dirty="0"/>
              <a:t>– א. מסלול מעגלי בנחל </a:t>
            </a:r>
            <a:r>
              <a:rPr lang="he-IL" sz="1600" dirty="0" err="1"/>
              <a:t>המפלונים</a:t>
            </a:r>
            <a:r>
              <a:rPr lang="he-IL" sz="1600" dirty="0"/>
              <a:t> ליד יודפת, עם לאבנה קפה וסיפורים במרפסת של סאלח</a:t>
            </a:r>
            <a:r>
              <a:rPr lang="he-IL" sz="1600"/>
              <a:t>.   ב</a:t>
            </a:r>
            <a:r>
              <a:rPr lang="he-IL" sz="1600" dirty="0"/>
              <a:t>. מסלול מעגלי לפסגת הר עצמון. </a:t>
            </a:r>
          </a:p>
          <a:p>
            <a:endParaRPr lang="he-IL" sz="1600" dirty="0"/>
          </a:p>
          <a:p>
            <a:r>
              <a:rPr lang="he-IL" sz="1600" dirty="0"/>
              <a:t>כל המסלולים עוברים בנופים גלילים יפהפיים, כוללים תצפיות נוף מרשימות ובעיקר הרבה סיפורים מקומיים אותם אספתי במהלך השנים.</a:t>
            </a:r>
          </a:p>
          <a:p>
            <a:endParaRPr lang="he-IL" sz="1600" dirty="0"/>
          </a:p>
          <a:p>
            <a:endParaRPr lang="he-IL" sz="1600" dirty="0"/>
          </a:p>
          <a:p>
            <a:r>
              <a:rPr lang="he-IL" sz="1400" dirty="0"/>
              <a:t>הערה : במספר אתרים המשולבים בטיולים הכניסה בתשלום.</a:t>
            </a:r>
            <a:br>
              <a:rPr lang="en-US" sz="1400" dirty="0"/>
            </a:br>
            <a:r>
              <a:rPr lang="he-IL" sz="1400" dirty="0"/>
              <a:t>              </a:t>
            </a:r>
          </a:p>
          <a:p>
            <a:endParaRPr lang="he-IL" sz="1400" dirty="0"/>
          </a:p>
          <a:p>
            <a:pPr algn="ctr"/>
            <a:r>
              <a:rPr lang="he-IL" sz="1600" dirty="0">
                <a:solidFill>
                  <a:srgbClr val="FF0000"/>
                </a:solidFill>
              </a:rPr>
              <a:t>להתראות בגוש שגב </a:t>
            </a:r>
            <a:br>
              <a:rPr lang="en-US" sz="1400" dirty="0">
                <a:solidFill>
                  <a:srgbClr val="FF0000"/>
                </a:solidFill>
              </a:rPr>
            </a:br>
            <a:r>
              <a:rPr lang="he-IL" sz="1400" dirty="0">
                <a:solidFill>
                  <a:srgbClr val="FF0000"/>
                </a:solidFill>
              </a:rPr>
              <a:t>(נו, מתי כבר נוסעים לטייל שם ? )</a:t>
            </a:r>
          </a:p>
        </p:txBody>
      </p:sp>
      <p:pic>
        <p:nvPicPr>
          <p:cNvPr id="5" name="תמונה 4" descr="תמונה שמכילה עץ, אבן&#10;&#10;התיאור נוצר באופן אוטומטי">
            <a:extLst>
              <a:ext uri="{FF2B5EF4-FFF2-40B4-BE49-F238E27FC236}">
                <a16:creationId xmlns:a16="http://schemas.microsoft.com/office/drawing/2014/main" id="{9A356F40-235A-4E72-970C-24483E4EE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" b="1467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A786FCFB-4626-4D77-AD6F-50ADB95C205B}"/>
              </a:ext>
            </a:extLst>
          </p:cNvPr>
          <p:cNvSpPr txBox="1"/>
          <p:nvPr/>
        </p:nvSpPr>
        <p:spPr>
          <a:xfrm>
            <a:off x="5352176" y="6319845"/>
            <a:ext cx="184726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Aft>
                <a:spcPts val="600"/>
              </a:spcAft>
            </a:pPr>
            <a:r>
              <a:rPr lang="he-IL" sz="1200" dirty="0"/>
              <a:t>ייבוש טבק </a:t>
            </a:r>
            <a:r>
              <a:rPr lang="he-IL" sz="1200" dirty="0" err="1"/>
              <a:t>בדמיידה</a:t>
            </a:r>
            <a:endParaRPr lang="he-IL" sz="1200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14CCE324-0FE9-4380-B02B-9388C3926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0" y="0"/>
            <a:ext cx="1756095" cy="12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83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תמונה שמכילה הר, שמים, אדם, חוץ&#10;&#10;התיאור נוצר באופן אוטומטי">
            <a:extLst>
              <a:ext uri="{FF2B5EF4-FFF2-40B4-BE49-F238E27FC236}">
                <a16:creationId xmlns:a16="http://schemas.microsoft.com/office/drawing/2014/main" id="{B30AEF59-47B9-4179-B2F2-4230101707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8" r="-2" b="14237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5BB62F9-8B8A-4F0F-A101-A5C80B608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3" r="1" b="9580"/>
          <a:stretch/>
        </p:blipFill>
        <p:spPr>
          <a:xfrm>
            <a:off x="4203638" y="2937953"/>
            <a:ext cx="7988360" cy="392004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450EB8C-F470-4F5C-8D75-C5B0E3F2C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41563"/>
            <a:ext cx="5266155" cy="349125"/>
          </a:xfrm>
        </p:spPr>
        <p:txBody>
          <a:bodyPr>
            <a:normAutofit fontScale="90000"/>
          </a:bodyPr>
          <a:lstStyle/>
          <a:p>
            <a:r>
              <a:rPr lang="he-IL"/>
              <a:t>סיפורי משגב – חדש בגליל</a:t>
            </a: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C9865CC-A282-4957-954C-C081B2DBD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he-IL" sz="2000" dirty="0"/>
              <a:t>תודה על תשומת הלב</a:t>
            </a:r>
          </a:p>
          <a:p>
            <a:endParaRPr lang="he-IL" sz="2000" dirty="0"/>
          </a:p>
          <a:p>
            <a:r>
              <a:rPr lang="he-IL" sz="2000" dirty="0"/>
              <a:t>משה הרטמן, קורנית</a:t>
            </a:r>
          </a:p>
          <a:p>
            <a:r>
              <a:rPr lang="he-IL" sz="2000" dirty="0"/>
              <a:t>0523-674455</a:t>
            </a:r>
          </a:p>
          <a:p>
            <a:r>
              <a:rPr lang="en-US" sz="2000" dirty="0">
                <a:hlinkClick r:id="rId4"/>
              </a:rPr>
              <a:t>www.misgavstories.com</a:t>
            </a:r>
            <a:endParaRPr lang="en-US" sz="2000" dirty="0"/>
          </a:p>
          <a:p>
            <a:r>
              <a:rPr lang="en-US" sz="1400" dirty="0"/>
              <a:t>moshehartman1958@gmail.com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1985689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6315</TotalTime>
  <Words>724</Words>
  <Application>Microsoft Office PowerPoint</Application>
  <PresentationFormat>מסך רחב</PresentationFormat>
  <Paragraphs>63</Paragraphs>
  <Slides>7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ערכת נושא Office</vt:lpstr>
      <vt:lpstr>סיפורי משגב</vt:lpstr>
      <vt:lpstr>קהל היעד</vt:lpstr>
      <vt:lpstr>איך הזיכרונות והסיפורים מתורגמים לטיולים</vt:lpstr>
      <vt:lpstr>12 המסלולים בגוש שגב</vt:lpstr>
      <vt:lpstr>12 המסלולים בגוש שגב</vt:lpstr>
      <vt:lpstr>12 המסלולים בגוש שגב</vt:lpstr>
      <vt:lpstr>סיפורי משגב – חדש בגליל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תרומת המיזם לתנועת התיירות</dc:title>
  <dc:creator>Moshe Hartman</dc:creator>
  <cp:lastModifiedBy>Moshe Hartman</cp:lastModifiedBy>
  <cp:revision>1</cp:revision>
  <dcterms:created xsi:type="dcterms:W3CDTF">2021-12-28T13:04:35Z</dcterms:created>
  <dcterms:modified xsi:type="dcterms:W3CDTF">2022-09-06T14:07:10Z</dcterms:modified>
</cp:coreProperties>
</file>