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he-IL"/>
    </a:defPPr>
    <a:lvl1pPr marL="0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63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25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88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51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814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76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739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702" algn="r" defTabSz="957925" rtl="1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70" d="100"/>
          <a:sy n="70" d="100"/>
        </p:scale>
        <p:origin x="-1020" y="57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514351" y="3077282"/>
            <a:ext cx="5829300" cy="212337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1" cy="253153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9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2968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6907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2937273" y="311857"/>
            <a:ext cx="910828" cy="6656741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202407" y="311857"/>
            <a:ext cx="2620566" cy="6656741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28089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31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r">
              <a:defRPr sz="42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789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92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9158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948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73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527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8317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64383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202407" y="1820687"/>
            <a:ext cx="1765698" cy="514791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2082404" y="1820687"/>
            <a:ext cx="1765697" cy="5147910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44072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1" cy="1651001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2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342900" y="3141487"/>
            <a:ext cx="3030141" cy="5707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3483769" y="2217386"/>
            <a:ext cx="3031331" cy="924101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63" indent="0">
              <a:buNone/>
              <a:defRPr sz="2200" b="1"/>
            </a:lvl2pPr>
            <a:lvl3pPr marL="957925" indent="0">
              <a:buNone/>
              <a:defRPr sz="1900" b="1"/>
            </a:lvl3pPr>
            <a:lvl4pPr marL="1436888" indent="0">
              <a:buNone/>
              <a:defRPr sz="1700" b="1"/>
            </a:lvl4pPr>
            <a:lvl5pPr marL="1915851" indent="0">
              <a:buNone/>
              <a:defRPr sz="1700" b="1"/>
            </a:lvl5pPr>
            <a:lvl6pPr marL="2394814" indent="0">
              <a:buNone/>
              <a:defRPr sz="1700" b="1"/>
            </a:lvl6pPr>
            <a:lvl7pPr marL="2873776" indent="0">
              <a:buNone/>
              <a:defRPr sz="1700" b="1"/>
            </a:lvl7pPr>
            <a:lvl8pPr marL="3352739" indent="0">
              <a:buNone/>
              <a:defRPr sz="1700" b="1"/>
            </a:lvl8pPr>
            <a:lvl9pPr marL="3831702" indent="0">
              <a:buNone/>
              <a:defRPr sz="17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3483769" y="3141487"/>
            <a:ext cx="3031331" cy="5707415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5047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78749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4849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6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681288" y="394407"/>
            <a:ext cx="3833812" cy="845449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78963" indent="0">
              <a:buNone/>
              <a:defRPr sz="12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15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344217" y="6934201"/>
            <a:ext cx="4114800" cy="818621"/>
          </a:xfrm>
        </p:spPr>
        <p:txBody>
          <a:bodyPr anchor="b"/>
          <a:lstStyle>
            <a:lvl1pPr algn="r">
              <a:defRPr sz="22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344217" y="885120"/>
            <a:ext cx="4114800" cy="5943600"/>
          </a:xfrm>
        </p:spPr>
        <p:txBody>
          <a:bodyPr/>
          <a:lstStyle>
            <a:lvl1pPr marL="0" indent="0">
              <a:buNone/>
              <a:defRPr sz="3400"/>
            </a:lvl1pPr>
            <a:lvl2pPr marL="478963" indent="0">
              <a:buNone/>
              <a:defRPr sz="2900"/>
            </a:lvl2pPr>
            <a:lvl3pPr marL="957925" indent="0">
              <a:buNone/>
              <a:defRPr sz="2500"/>
            </a:lvl3pPr>
            <a:lvl4pPr marL="1436888" indent="0">
              <a:buNone/>
              <a:defRPr sz="2200"/>
            </a:lvl4pPr>
            <a:lvl5pPr marL="1915851" indent="0">
              <a:buNone/>
              <a:defRPr sz="2200"/>
            </a:lvl5pPr>
            <a:lvl6pPr marL="2394814" indent="0">
              <a:buNone/>
              <a:defRPr sz="2200"/>
            </a:lvl6pPr>
            <a:lvl7pPr marL="2873776" indent="0">
              <a:buNone/>
              <a:defRPr sz="2200"/>
            </a:lvl7pPr>
            <a:lvl8pPr marL="3352739" indent="0">
              <a:buNone/>
              <a:defRPr sz="2200"/>
            </a:lvl8pPr>
            <a:lvl9pPr marL="3831702" indent="0">
              <a:buNone/>
              <a:defRPr sz="22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344217" y="7752823"/>
            <a:ext cx="4114800" cy="1162579"/>
          </a:xfrm>
        </p:spPr>
        <p:txBody>
          <a:bodyPr/>
          <a:lstStyle>
            <a:lvl1pPr marL="0" indent="0">
              <a:buNone/>
              <a:defRPr sz="1400"/>
            </a:lvl1pPr>
            <a:lvl2pPr marL="478963" indent="0">
              <a:buNone/>
              <a:defRPr sz="1200"/>
            </a:lvl2pPr>
            <a:lvl3pPr marL="957925" indent="0">
              <a:buNone/>
              <a:defRPr sz="1100"/>
            </a:lvl3pPr>
            <a:lvl4pPr marL="1436888" indent="0">
              <a:buNone/>
              <a:defRPr sz="900"/>
            </a:lvl4pPr>
            <a:lvl5pPr marL="1915851" indent="0">
              <a:buNone/>
              <a:defRPr sz="900"/>
            </a:lvl5pPr>
            <a:lvl6pPr marL="2394814" indent="0">
              <a:buNone/>
              <a:defRPr sz="900"/>
            </a:lvl6pPr>
            <a:lvl7pPr marL="2873776" indent="0">
              <a:buNone/>
              <a:defRPr sz="900"/>
            </a:lvl7pPr>
            <a:lvl8pPr marL="3352739" indent="0">
              <a:buNone/>
              <a:defRPr sz="900"/>
            </a:lvl8pPr>
            <a:lvl9pPr marL="3831702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3562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1" cy="1651001"/>
          </a:xfrm>
          <a:prstGeom prst="rect">
            <a:avLst/>
          </a:prstGeom>
        </p:spPr>
        <p:txBody>
          <a:bodyPr vert="horz" lIns="95793" tIns="47896" rIns="95793" bIns="47896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1" cy="6537502"/>
          </a:xfrm>
          <a:prstGeom prst="rect">
            <a:avLst/>
          </a:prstGeom>
        </p:spPr>
        <p:txBody>
          <a:bodyPr vert="horz" lIns="95793" tIns="47896" rIns="95793" bIns="47896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914900" y="9181395"/>
            <a:ext cx="1600201" cy="527403"/>
          </a:xfrm>
          <a:prstGeom prst="rect">
            <a:avLst/>
          </a:prstGeom>
        </p:spPr>
        <p:txBody>
          <a:bodyPr vert="horz" lIns="95793" tIns="47896" rIns="95793" bIns="47896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9B083-7376-4FFB-8B1B-560B7047123C}" type="datetimeFigureOut">
              <a:rPr lang="he-IL" smtClean="0"/>
              <a:t>כ'/סיון/תשע"ט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2343151" y="9181395"/>
            <a:ext cx="2171700" cy="527403"/>
          </a:xfrm>
          <a:prstGeom prst="rect">
            <a:avLst/>
          </a:prstGeom>
        </p:spPr>
        <p:txBody>
          <a:bodyPr vert="horz" lIns="95793" tIns="47896" rIns="95793" bIns="47896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342900" y="9181395"/>
            <a:ext cx="1600201" cy="527403"/>
          </a:xfrm>
          <a:prstGeom prst="rect">
            <a:avLst/>
          </a:prstGeom>
        </p:spPr>
        <p:txBody>
          <a:bodyPr vert="horz" lIns="95793" tIns="47896" rIns="95793" bIns="47896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4A6FF-9C0D-44B5-9C3A-8AA12D8993BB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9311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57925" rtl="1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23" indent="-359223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14" indent="-299351" algn="r" defTabSz="957925" rtl="1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407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70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332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95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58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220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83" indent="-239481" algn="r" defTabSz="957925" rtl="1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63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25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88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51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814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76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739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702" algn="r" defTabSz="957925" rtl="1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sgav@clalit.org.i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44" y="632520"/>
            <a:ext cx="6400711" cy="1282073"/>
          </a:xfrm>
          <a:prstGeom prst="rect">
            <a:avLst/>
          </a:prstGeom>
          <a:noFill/>
        </p:spPr>
        <p:txBody>
          <a:bodyPr wrap="square" lIns="141915" tIns="70957" rIns="141915" bIns="70957" rtlCol="1">
            <a:spAutoFit/>
          </a:bodyPr>
          <a:lstStyle/>
          <a:p>
            <a:pPr algn="ctr"/>
            <a:r>
              <a:rPr lang="he-IL" sz="3700" b="1" dirty="0" smtClean="0">
                <a:solidFill>
                  <a:schemeClr val="bg1"/>
                </a:solidFill>
              </a:rPr>
              <a:t>במרכז בריאות משגב</a:t>
            </a:r>
          </a:p>
          <a:p>
            <a:pPr algn="ctr"/>
            <a:r>
              <a:rPr lang="he-IL" sz="3700" b="1" dirty="0" smtClean="0">
                <a:solidFill>
                  <a:schemeClr val="bg1"/>
                </a:solidFill>
              </a:rPr>
              <a:t>ביום 08.07.19</a:t>
            </a:r>
            <a:endParaRPr lang="he-IL" sz="37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2816" y="6177136"/>
            <a:ext cx="3391806" cy="820408"/>
          </a:xfrm>
          <a:prstGeom prst="rect">
            <a:avLst/>
          </a:prstGeom>
          <a:noFill/>
        </p:spPr>
        <p:txBody>
          <a:bodyPr wrap="square" lIns="141915" tIns="70957" rIns="141915" bIns="70957" rtlCol="1">
            <a:spAutoFit/>
          </a:bodyPr>
          <a:lstStyle/>
          <a:p>
            <a:pPr algn="ctr"/>
            <a:r>
              <a:rPr lang="he-IL" sz="2200" b="1" dirty="0" smtClean="0">
                <a:solidFill>
                  <a:srgbClr val="002060"/>
                </a:solidFill>
              </a:rPr>
              <a:t>האירוע </a:t>
            </a:r>
            <a:r>
              <a:rPr lang="he-IL" sz="2200" b="1" dirty="0">
                <a:solidFill>
                  <a:srgbClr val="002060"/>
                </a:solidFill>
              </a:rPr>
              <a:t>יתקיים בין </a:t>
            </a:r>
            <a:r>
              <a:rPr lang="he-IL" sz="2200" b="1" dirty="0" smtClean="0">
                <a:solidFill>
                  <a:srgbClr val="002060"/>
                </a:solidFill>
              </a:rPr>
              <a:t>השעות:</a:t>
            </a:r>
          </a:p>
          <a:p>
            <a:pPr algn="ctr"/>
            <a:r>
              <a:rPr lang="he-IL" sz="2200" b="1" dirty="0" smtClean="0">
                <a:solidFill>
                  <a:srgbClr val="002060"/>
                </a:solidFill>
              </a:rPr>
              <a:t>16:00-18:00</a:t>
            </a:r>
            <a:endParaRPr lang="he-IL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6671" y="7185248"/>
            <a:ext cx="5976665" cy="2543957"/>
          </a:xfrm>
          <a:prstGeom prst="rect">
            <a:avLst/>
          </a:prstGeom>
          <a:noFill/>
        </p:spPr>
        <p:txBody>
          <a:bodyPr wrap="square" lIns="141915" tIns="70957" rIns="141915" bIns="70957" rtlCol="1">
            <a:spAutoFit/>
          </a:bodyPr>
          <a:lstStyle/>
          <a:p>
            <a:pPr algn="ctr"/>
            <a:r>
              <a:rPr lang="he-IL" sz="2000" b="1" dirty="0">
                <a:solidFill>
                  <a:srgbClr val="00B0F0"/>
                </a:solidFill>
              </a:rPr>
              <a:t>הדרכת שיננית </a:t>
            </a:r>
            <a:r>
              <a:rPr lang="he-IL" sz="2000" b="1" dirty="0">
                <a:solidFill>
                  <a:srgbClr val="002060"/>
                </a:solidFill>
              </a:rPr>
              <a:t>|</a:t>
            </a:r>
            <a:r>
              <a:rPr lang="he-IL" sz="2000" b="1" dirty="0">
                <a:solidFill>
                  <a:srgbClr val="0070C0"/>
                </a:solidFill>
              </a:rPr>
              <a:t> </a:t>
            </a:r>
            <a:r>
              <a:rPr lang="he-IL" sz="2000" b="1" dirty="0" smtClean="0">
                <a:solidFill>
                  <a:schemeClr val="accent6">
                    <a:lumMod val="75000"/>
                  </a:schemeClr>
                </a:solidFill>
              </a:rPr>
              <a:t>בדיקות ראיה </a:t>
            </a:r>
            <a:r>
              <a:rPr lang="he-IL" sz="2000" b="1" dirty="0" smtClean="0">
                <a:solidFill>
                  <a:srgbClr val="002060"/>
                </a:solidFill>
              </a:rPr>
              <a:t>|</a:t>
            </a:r>
            <a:r>
              <a:rPr lang="he-IL" sz="2000" b="1" dirty="0" smtClean="0">
                <a:solidFill>
                  <a:srgbClr val="0070C0"/>
                </a:solidFill>
              </a:rPr>
              <a:t> </a:t>
            </a:r>
            <a:r>
              <a:rPr lang="he-IL" sz="2000" b="1" dirty="0" smtClean="0">
                <a:solidFill>
                  <a:srgbClr val="00B050"/>
                </a:solidFill>
              </a:rPr>
              <a:t>מדידות גובה ומשקל </a:t>
            </a:r>
            <a:r>
              <a:rPr lang="he-IL" sz="2000" b="1" dirty="0" smtClean="0">
                <a:solidFill>
                  <a:srgbClr val="002060"/>
                </a:solidFill>
              </a:rPr>
              <a:t>| </a:t>
            </a:r>
          </a:p>
          <a:p>
            <a:pPr algn="ctr"/>
            <a:r>
              <a:rPr lang="he-IL" sz="2000" b="1" dirty="0" smtClean="0">
                <a:solidFill>
                  <a:schemeClr val="accent6">
                    <a:lumMod val="75000"/>
                  </a:schemeClr>
                </a:solidFill>
              </a:rPr>
              <a:t>הצגה חווייתית</a:t>
            </a:r>
            <a:r>
              <a:rPr lang="he-IL" sz="2000" b="1" dirty="0" smtClean="0">
                <a:solidFill>
                  <a:srgbClr val="0070C0"/>
                </a:solidFill>
              </a:rPr>
              <a:t> </a:t>
            </a:r>
            <a:r>
              <a:rPr lang="he-IL" sz="2000" b="1" dirty="0" smtClean="0">
                <a:solidFill>
                  <a:srgbClr val="002060"/>
                </a:solidFill>
              </a:rPr>
              <a:t>| </a:t>
            </a:r>
            <a:r>
              <a:rPr lang="he-IL" sz="2000" b="1" dirty="0" smtClean="0">
                <a:solidFill>
                  <a:srgbClr val="00B0F0"/>
                </a:solidFill>
              </a:rPr>
              <a:t>פעילות הכנת כריך בריא </a:t>
            </a:r>
            <a:r>
              <a:rPr lang="he-IL" sz="2000" b="1" dirty="0" smtClean="0">
                <a:solidFill>
                  <a:srgbClr val="002060"/>
                </a:solidFill>
              </a:rPr>
              <a:t>| </a:t>
            </a:r>
            <a:r>
              <a:rPr lang="he-IL" sz="2000" b="1" dirty="0" smtClean="0">
                <a:solidFill>
                  <a:srgbClr val="00B050"/>
                </a:solidFill>
              </a:rPr>
              <a:t>"כללית משלימה": פתרונות </a:t>
            </a:r>
            <a:r>
              <a:rPr lang="he-IL" sz="2000" b="1" dirty="0" err="1" smtClean="0">
                <a:solidFill>
                  <a:srgbClr val="00B050"/>
                </a:solidFill>
              </a:rPr>
              <a:t>אלטרנטיבים</a:t>
            </a:r>
            <a:r>
              <a:rPr lang="he-IL" sz="2000" b="1" dirty="0" smtClean="0">
                <a:solidFill>
                  <a:srgbClr val="00B050"/>
                </a:solidFill>
              </a:rPr>
              <a:t> לבעיות קשב וריכוז </a:t>
            </a:r>
          </a:p>
          <a:p>
            <a:pPr algn="ctr"/>
            <a:r>
              <a:rPr lang="he-IL" sz="2200" b="1" dirty="0" smtClean="0">
                <a:solidFill>
                  <a:srgbClr val="002060"/>
                </a:solidFill>
              </a:rPr>
              <a:t>כיף והרבה הפתעות!!!  </a:t>
            </a:r>
          </a:p>
          <a:p>
            <a:pPr algn="ctr"/>
            <a:r>
              <a:rPr lang="he-IL" sz="2200" b="1" dirty="0" smtClean="0">
                <a:solidFill>
                  <a:schemeClr val="accent6">
                    <a:lumMod val="75000"/>
                  </a:schemeClr>
                </a:solidFill>
              </a:rPr>
              <a:t>האירוע פתוח לקהל הרחב</a:t>
            </a:r>
          </a:p>
          <a:p>
            <a:pPr algn="ctr"/>
            <a:endParaRPr lang="he-IL" sz="800" b="1" dirty="0">
              <a:solidFill>
                <a:srgbClr val="002060"/>
              </a:solidFill>
            </a:endParaRPr>
          </a:p>
          <a:p>
            <a:pPr algn="ctr"/>
            <a:r>
              <a:rPr lang="he-IL" sz="2200" b="1" dirty="0" smtClean="0">
                <a:solidFill>
                  <a:srgbClr val="002060"/>
                </a:solidFill>
              </a:rPr>
              <a:t>לשאלות ומידע נוסף: </a:t>
            </a:r>
            <a:r>
              <a:rPr lang="en-US" sz="2200" b="1" dirty="0" smtClean="0">
                <a:solidFill>
                  <a:srgbClr val="002060"/>
                </a:solidFill>
                <a:hlinkClick r:id="rId3"/>
              </a:rPr>
              <a:t>misgav@clalit.org.il</a:t>
            </a:r>
            <a:endParaRPr lang="en-US" sz="2200" b="1" dirty="0" smtClean="0">
              <a:solidFill>
                <a:srgbClr val="002060"/>
              </a:solidFill>
            </a:endParaRPr>
          </a:p>
          <a:p>
            <a:pPr algn="ctr"/>
            <a:r>
              <a:rPr lang="he-IL" sz="2200" b="1" dirty="0" smtClean="0">
                <a:solidFill>
                  <a:srgbClr val="002060"/>
                </a:solidFill>
              </a:rPr>
              <a:t>       </a:t>
            </a:r>
            <a:endParaRPr lang="he-IL" sz="2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2598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52</Words>
  <Application>Microsoft Office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ערכת נושא Office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omri</dc:creator>
  <cp:lastModifiedBy>חגית פרש</cp:lastModifiedBy>
  <cp:revision>13</cp:revision>
  <dcterms:created xsi:type="dcterms:W3CDTF">2018-07-19T10:52:57Z</dcterms:created>
  <dcterms:modified xsi:type="dcterms:W3CDTF">2019-06-23T09:28:18Z</dcterms:modified>
</cp:coreProperties>
</file>