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90FA"/>
    <a:srgbClr val="FF7F7F"/>
    <a:srgbClr val="FFFF7F"/>
    <a:srgbClr val="7FD7A7"/>
    <a:srgbClr val="FFFF00"/>
    <a:srgbClr val="FF00FF"/>
    <a:srgbClr val="FF0000"/>
    <a:srgbClr val="00B050"/>
    <a:srgbClr val="00B0F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62A67-9CBE-4741-980E-63B81EA38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1C67D-A8F6-484D-B538-E7D70DA2F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2E51D-8955-40CD-BABB-6B5EC3C07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6A4F-396B-49F3-9FA9-4E183BD3B35C}" type="datetimeFigureOut">
              <a:rPr lang="he-IL" smtClean="0"/>
              <a:t>ח'/חשון/תש"פ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22550-348E-4661-8792-34C44815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7D2E4-74ED-44C4-84D0-0F002C1C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A72A-3EA5-4CCA-B49C-C8B1C98E51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586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0190-FDDA-469B-BFF3-7BBB2B9E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F3EB7-946C-4126-B06C-A4091A6DD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B4F2E-B36E-4F8A-918B-9F349853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6A4F-396B-49F3-9FA9-4E183BD3B35C}" type="datetimeFigureOut">
              <a:rPr lang="he-IL" smtClean="0"/>
              <a:t>ח'/חשון/תש"פ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6C522-22BB-4CE2-9BB6-84A4D76FD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3A44A-D4D8-4BC5-A415-E843B3241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A72A-3EA5-4CCA-B49C-C8B1C98E51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297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2445B8-C119-4694-B9DB-FC0110DB4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F3E92-827A-4387-B9CB-97CBE6707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F782A-83C5-402C-90DB-ED03545B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6A4F-396B-49F3-9FA9-4E183BD3B35C}" type="datetimeFigureOut">
              <a:rPr lang="he-IL" smtClean="0"/>
              <a:t>ח'/חשון/תש"פ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5CAE5-064D-4ECB-85EE-3630B573E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7F2-D28A-4468-916B-AF0FD32C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A72A-3EA5-4CCA-B49C-C8B1C98E51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599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3B1A-D1C1-4220-8EA1-6A7DF5600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1337B-54A1-449E-A422-5505D2CF9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F43E0-CBB4-419E-87B7-58DCF249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6A4F-396B-49F3-9FA9-4E183BD3B35C}" type="datetimeFigureOut">
              <a:rPr lang="he-IL" smtClean="0"/>
              <a:t>ח'/חשון/תש"פ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AF9B-D118-4EB7-9CF9-221E6C04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A0790-8D26-466B-92C0-8EC7CBAB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A72A-3EA5-4CCA-B49C-C8B1C98E51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900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FC14C-A217-4C32-8920-C88AC6D3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717B9-A1FA-44DC-90E7-E1CFAD98C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15D15-0B60-4C3A-9412-5854063C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6A4F-396B-49F3-9FA9-4E183BD3B35C}" type="datetimeFigureOut">
              <a:rPr lang="he-IL" smtClean="0"/>
              <a:t>ח'/חשון/תש"פ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25159-B6D8-4F5D-837B-F4D63CA3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B35F1-26F6-4788-B9D0-4911A173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A72A-3EA5-4CCA-B49C-C8B1C98E51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281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FA207-A5A2-4624-9992-41E4E30B7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2AA31-30BE-43FA-8FAA-DD5CE61D6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5FE5F-CC23-48B2-9002-9022D0E79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45E7E-694F-486E-ABCC-50E662F1F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6A4F-396B-49F3-9FA9-4E183BD3B35C}" type="datetimeFigureOut">
              <a:rPr lang="he-IL" smtClean="0"/>
              <a:t>ח'/חשון/תש"פ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64E3D-C64A-4BB6-8EF4-8034002F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DF1DC-0B70-46B4-A9AD-0D3EC400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A72A-3EA5-4CCA-B49C-C8B1C98E51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510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4AD7-3626-4B15-8BD9-746544D4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1A9AA-8A23-49AF-B6AD-0646A6F37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A15C2-D8F4-4681-B3C0-F529ABCD0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1BCDF-E693-44A2-B083-EB467296D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1BDE3-2FC2-4272-8994-F43DB8662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BBC5E-09D4-4596-ADA4-4C7E0657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6A4F-396B-49F3-9FA9-4E183BD3B35C}" type="datetimeFigureOut">
              <a:rPr lang="he-IL" smtClean="0"/>
              <a:t>ח'/חשון/תש"פ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51A700-17ED-41E1-A437-7A4F91CE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4168EE-D41B-4F75-A89C-363F6045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A72A-3EA5-4CCA-B49C-C8B1C98E51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2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982BD-0884-4D54-B4FF-4CEFB7D1D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B607F-3A82-46CA-AAB5-DB2C5AA33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6A4F-396B-49F3-9FA9-4E183BD3B35C}" type="datetimeFigureOut">
              <a:rPr lang="he-IL" smtClean="0"/>
              <a:t>ח'/חשון/תש"פ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874A8-32C1-4363-A411-98CC692A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DE2D6C-37FD-4367-B863-1D74266C4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A72A-3EA5-4CCA-B49C-C8B1C98E51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996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8C7912-63B0-48CD-A8DD-1C9AFA65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6A4F-396B-49F3-9FA9-4E183BD3B35C}" type="datetimeFigureOut">
              <a:rPr lang="he-IL" smtClean="0"/>
              <a:t>ח'/חשון/תש"פ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04ADDD-F38C-4FB5-87D3-9D6B75882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92C84-421E-48B2-93BE-21A3E7C7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A72A-3EA5-4CCA-B49C-C8B1C98E51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823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D4ED1-4F86-4F02-B46C-C14EA7865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312C0-8A98-4651-99D6-26D837106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849BB-3A55-4801-AB56-FFC61F629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D859D-6C61-46C5-AC32-6832FA6D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6A4F-396B-49F3-9FA9-4E183BD3B35C}" type="datetimeFigureOut">
              <a:rPr lang="he-IL" smtClean="0"/>
              <a:t>ח'/חשון/תש"פ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B7D-F8B3-4B4D-AC68-0C55D769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4850C-2462-48E8-829C-513CF3DBD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A72A-3EA5-4CCA-B49C-C8B1C98E51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431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DEA71-A686-44A6-A517-C7044BBF2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98400F-6077-4A55-A9D3-71694317B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77C8B-E0F4-4ABB-BE40-5144FF2C9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8D763-5163-472F-A5A3-50EB2374D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6A4F-396B-49F3-9FA9-4E183BD3B35C}" type="datetimeFigureOut">
              <a:rPr lang="he-IL" smtClean="0"/>
              <a:t>ח'/חשון/תש"פ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032B3-EC0C-4042-BA37-766094C8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D8B24-3F53-43B9-B81C-0336546E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A72A-3EA5-4CCA-B49C-C8B1C98E51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417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340F2E-0522-471A-A403-E4F6D7B73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8C57F-E8DB-43D8-9EDE-2DD24302D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0805B-5E4C-44A3-8B0D-2A2B2E30A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06A4F-396B-49F3-9FA9-4E183BD3B35C}" type="datetimeFigureOut">
              <a:rPr lang="he-IL" smtClean="0"/>
              <a:t>ח'/חשון/תש"פ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36BF8-42A1-4181-89C9-64569C0C0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BC751-6453-4791-AB3F-8157AAD4C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1A72A-3EA5-4CCA-B49C-C8B1C98E51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016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9F56DF2-1241-4071-AD22-C5394B4C071E}"/>
              </a:ext>
            </a:extLst>
          </p:cNvPr>
          <p:cNvSpPr txBox="1"/>
          <p:nvPr/>
        </p:nvSpPr>
        <p:spPr>
          <a:xfrm>
            <a:off x="693397" y="4437139"/>
            <a:ext cx="10889734" cy="366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1">
            <a:noAutofit/>
          </a:bodyPr>
          <a:lstStyle/>
          <a:p>
            <a:pPr indent="457200" algn="r" rtl="1">
              <a:spcAft>
                <a:spcPts val="0"/>
              </a:spcAft>
            </a:pPr>
            <a:r>
              <a:rPr lang="he-IL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		                                                                            עברנו פעולות שכבג מטורפות!!!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F63605D9-3AE0-4008-B382-08D709D05E8E}"/>
              </a:ext>
            </a:extLst>
          </p:cNvPr>
          <p:cNvSpPr txBox="1"/>
          <p:nvPr/>
        </p:nvSpPr>
        <p:spPr>
          <a:xfrm>
            <a:off x="712283" y="1275960"/>
            <a:ext cx="10870848" cy="6818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noAutofit/>
          </a:bodyPr>
          <a:lstStyle/>
          <a:p>
            <a:pPr indent="457200" algn="r" rtl="1">
              <a:spcAft>
                <a:spcPts val="0"/>
              </a:spcAft>
            </a:pPr>
            <a:r>
              <a:rPr lang="he-IL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      </a:t>
            </a:r>
            <a:r>
              <a:rPr lang="he-IL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יצאנו לטיול פתיחת שנה </a:t>
            </a:r>
            <a:br>
              <a:rPr lang="en-US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e-IL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                 </a:t>
            </a:r>
            <a:r>
              <a:rPr lang="he-IL" sz="1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לשכבג</a:t>
            </a:r>
            <a:r>
              <a:rPr lang="he-IL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e-IL" sz="1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בכינרתתתת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DC9725CD-0616-4574-A2FB-A2BF7E1389C8}"/>
              </a:ext>
            </a:extLst>
          </p:cNvPr>
          <p:cNvSpPr txBox="1"/>
          <p:nvPr/>
        </p:nvSpPr>
        <p:spPr>
          <a:xfrm>
            <a:off x="702840" y="3287200"/>
            <a:ext cx="10870848" cy="6818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noAutofit/>
          </a:bodyPr>
          <a:lstStyle/>
          <a:p>
            <a:pPr indent="457200" algn="r" rtl="1">
              <a:spcAft>
                <a:spcPts val="0"/>
              </a:spcAft>
            </a:pPr>
            <a:r>
              <a:rPr lang="he-I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		          עשינו יום היערכות לקראת </a:t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e-I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     טיול פתיחת שנה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3CB6A948-FBC3-48B0-8E52-29CD19262AD6}"/>
              </a:ext>
            </a:extLst>
          </p:cNvPr>
          <p:cNvSpPr txBox="1"/>
          <p:nvPr/>
        </p:nvSpPr>
        <p:spPr>
          <a:xfrm>
            <a:off x="613991" y="345363"/>
            <a:ext cx="10964018" cy="7116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noAutofit/>
          </a:bodyPr>
          <a:lstStyle/>
          <a:p>
            <a:pPr indent="457200" algn="r" rtl="1">
              <a:spcAft>
                <a:spcPts val="0"/>
              </a:spcAft>
            </a:pPr>
            <a:r>
              <a:rPr lang="he-IL" sz="4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he-IL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אז מה היה לנו בחודש האחרון?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3E7E0B41-2404-4AE4-81C8-FF652A3A74CB}"/>
              </a:ext>
            </a:extLst>
          </p:cNvPr>
          <p:cNvSpPr txBox="1"/>
          <p:nvPr/>
        </p:nvSpPr>
        <p:spPr>
          <a:xfrm>
            <a:off x="707161" y="5854425"/>
            <a:ext cx="10870848" cy="696874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txBody>
          <a:bodyPr wrap="square" rtlCol="1">
            <a:noAutofit/>
          </a:bodyPr>
          <a:lstStyle/>
          <a:p>
            <a:pPr indent="457200" algn="r" rtl="1">
              <a:spcAft>
                <a:spcPts val="0"/>
              </a:spcAft>
            </a:pPr>
            <a:r>
              <a:rPr lang="he-I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</a:t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e-IL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   והעברנו </a:t>
            </a:r>
            <a:r>
              <a:rPr lang="he-I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פעולות לחניכים </a:t>
            </a:r>
            <a:r>
              <a:rPr lang="he-I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he-IL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8" name="AutoShape 2" descr="blob:https://web.whatsapp.com/79310907-89bd-4fa2-acae-220b9f89dc2e">
            <a:extLst>
              <a:ext uri="{FF2B5EF4-FFF2-40B4-BE49-F238E27FC236}">
                <a16:creationId xmlns:a16="http://schemas.microsoft.com/office/drawing/2014/main" id="{80E0D4C9-8468-49AC-B263-0F2381174A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5351" y="278845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id="{A8360A10-0F6A-4F20-8AC4-0D518F18D4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73677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9D44216B-F68F-4CC1-9304-C6AD3170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45" y="1096627"/>
            <a:ext cx="3808798" cy="2142449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29E994EE-63EA-4814-BB8B-A37343891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7" y="3325227"/>
            <a:ext cx="2584888" cy="1938666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FC355BB7-A1A4-40A1-8012-01A0FC812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238" y="1811186"/>
            <a:ext cx="2151017" cy="1613263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ACD611F6-E9AF-4EFF-A7CF-B2DA618D7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60" y="4919588"/>
            <a:ext cx="2460171" cy="1845128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87D1537D-7876-475D-9CE6-FD0BAA8B6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82" y="5220429"/>
            <a:ext cx="2123388" cy="1592541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7A7C980D-0ADB-4CF4-B6F0-0506DFD014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45" y="2035848"/>
            <a:ext cx="1976012" cy="1482009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57AA3DE4-E604-4F4A-9AD2-0D63419D16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248" y="1110753"/>
            <a:ext cx="2285433" cy="1714075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53172A26-B886-4837-877E-2E1E98A5F8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21" y="3618394"/>
            <a:ext cx="1997436" cy="1498077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1DA334EE-5F0F-4025-B229-16839E965F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40" y="3888411"/>
            <a:ext cx="2460171" cy="184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3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C64742-669D-4B79-A327-5BF3E18D1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794984"/>
              </p:ext>
            </p:extLst>
          </p:nvPr>
        </p:nvGraphicFramePr>
        <p:xfrm>
          <a:off x="518129" y="1161181"/>
          <a:ext cx="11177734" cy="571042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96819">
                  <a:extLst>
                    <a:ext uri="{9D8B030D-6E8A-4147-A177-3AD203B41FA5}">
                      <a16:colId xmlns:a16="http://schemas.microsoft.com/office/drawing/2014/main" val="1723503751"/>
                    </a:ext>
                  </a:extLst>
                </a:gridCol>
                <a:gridCol w="1596819">
                  <a:extLst>
                    <a:ext uri="{9D8B030D-6E8A-4147-A177-3AD203B41FA5}">
                      <a16:colId xmlns:a16="http://schemas.microsoft.com/office/drawing/2014/main" val="87426772"/>
                    </a:ext>
                  </a:extLst>
                </a:gridCol>
                <a:gridCol w="1596820">
                  <a:extLst>
                    <a:ext uri="{9D8B030D-6E8A-4147-A177-3AD203B41FA5}">
                      <a16:colId xmlns:a16="http://schemas.microsoft.com/office/drawing/2014/main" val="201443216"/>
                    </a:ext>
                  </a:extLst>
                </a:gridCol>
                <a:gridCol w="1596819">
                  <a:extLst>
                    <a:ext uri="{9D8B030D-6E8A-4147-A177-3AD203B41FA5}">
                      <a16:colId xmlns:a16="http://schemas.microsoft.com/office/drawing/2014/main" val="4235773520"/>
                    </a:ext>
                  </a:extLst>
                </a:gridCol>
                <a:gridCol w="1596819">
                  <a:extLst>
                    <a:ext uri="{9D8B030D-6E8A-4147-A177-3AD203B41FA5}">
                      <a16:colId xmlns:a16="http://schemas.microsoft.com/office/drawing/2014/main" val="2555812421"/>
                    </a:ext>
                  </a:extLst>
                </a:gridCol>
                <a:gridCol w="1596819">
                  <a:extLst>
                    <a:ext uri="{9D8B030D-6E8A-4147-A177-3AD203B41FA5}">
                      <a16:colId xmlns:a16="http://schemas.microsoft.com/office/drawing/2014/main" val="3449321329"/>
                    </a:ext>
                  </a:extLst>
                </a:gridCol>
                <a:gridCol w="1596819">
                  <a:extLst>
                    <a:ext uri="{9D8B030D-6E8A-4147-A177-3AD203B41FA5}">
                      <a16:colId xmlns:a16="http://schemas.microsoft.com/office/drawing/2014/main" val="3565747146"/>
                    </a:ext>
                  </a:extLst>
                </a:gridCol>
              </a:tblGrid>
              <a:tr h="291539"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ראשון</a:t>
                      </a:r>
                      <a:endParaRPr lang="he-IL" sz="2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שני</a:t>
                      </a:r>
                      <a:endParaRPr lang="he-IL" sz="2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שלישי</a:t>
                      </a:r>
                      <a:endParaRPr lang="he-IL" sz="2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רביעי</a:t>
                      </a:r>
                      <a:endParaRPr lang="he-IL" sz="2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חמישי</a:t>
                      </a:r>
                      <a:endParaRPr lang="he-IL" sz="2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שישי</a:t>
                      </a:r>
                      <a:endParaRPr lang="he-IL" sz="2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שבת</a:t>
                      </a:r>
                      <a:endParaRPr lang="he-IL" sz="2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249306"/>
                  </a:ext>
                </a:extLst>
              </a:tr>
              <a:tr h="247809"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27.10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28.10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29.10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30.10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31.10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t" latinLnBrk="0" hangingPunct="1"/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723039"/>
                  </a:ext>
                </a:extLst>
              </a:tr>
              <a:tr h="728849"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16:00-18:00 מועדון פתוח לשכבות ד-ו</a:t>
                      </a:r>
                    </a:p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18:00-20:00 מועדון פתוח לשכבות ז-ח</a:t>
                      </a:r>
                    </a:p>
                  </a:txBody>
                  <a:tcPr marL="68580" marR="68580">
                    <a:solidFill>
                      <a:srgbClr val="BD90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17:30-19:00 יום פעילות</a:t>
                      </a:r>
                    </a:p>
                  </a:txBody>
                  <a:tcPr marL="68580" marR="68580">
                    <a:solidFill>
                      <a:srgbClr val="F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20:00-21:30 פעולות </a:t>
                      </a:r>
                      <a:r>
                        <a:rPr lang="he-IL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שכב"ג</a:t>
                      </a:r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rgbClr val="FFF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t"/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טיול פתיחת שנה</a:t>
                      </a:r>
                    </a:p>
                  </a:txBody>
                  <a:tcPr marL="68580" marR="68580">
                    <a:solidFill>
                      <a:srgbClr val="FF7F7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1" eaLnBrk="1" fontAlgn="t" latinLnBrk="0" hangingPunct="1"/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239032"/>
                  </a:ext>
                </a:extLst>
              </a:tr>
              <a:tr h="247809">
                <a:tc rowSpan="2"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1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190748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מבצע הקש בדלת</a:t>
                      </a:r>
                    </a:p>
                  </a:txBody>
                  <a:tcPr marL="68580" marR="68580">
                    <a:solidFill>
                      <a:srgbClr val="FF7F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542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16:00-18:00 מועדון פתוח לשכבות ד-ו</a:t>
                      </a:r>
                    </a:p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18:00-20:00 מועדון פתוח לשכבות ז-ח</a:t>
                      </a:r>
                    </a:p>
                    <a:p>
                      <a:pPr marL="0" marR="0" lvl="0" indent="0" algn="ctr" defTabSz="914400" rtl="1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rgbClr val="BD9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17:30-19:00 יום פעילות</a:t>
                      </a:r>
                    </a:p>
                    <a:p>
                      <a:pPr marL="0" marR="0" lvl="0" indent="0" algn="ctr" defTabSz="914400" rtl="1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rgbClr val="F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20:00-21:30 פעולות שכב"ג</a:t>
                      </a:r>
                    </a:p>
                  </a:txBody>
                  <a:tcPr marL="68580" marR="68580">
                    <a:solidFill>
                      <a:srgbClr val="FFF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05353"/>
                  </a:ext>
                </a:extLst>
              </a:tr>
              <a:tr h="396419"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153301"/>
                  </a:ext>
                </a:extLst>
              </a:tr>
              <a:tr h="408155"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אסיפה ישראלית</a:t>
                      </a: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 שנים לרצח רבין</a:t>
                      </a:r>
                    </a:p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20:00 במועדון חברים</a:t>
                      </a:r>
                    </a:p>
                  </a:txBody>
                  <a:tcPr marL="68580" marR="68580">
                    <a:solidFill>
                      <a:srgbClr val="7FD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17:30-19:00 יום פעילות</a:t>
                      </a:r>
                    </a:p>
                    <a:p>
                      <a:pPr marL="0" marR="0" lvl="0" indent="0" algn="ctr" defTabSz="914400" rtl="1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rgbClr val="F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20:00-21:30 פעולות שכב"ג</a:t>
                      </a:r>
                    </a:p>
                  </a:txBody>
                  <a:tcPr marL="68580" marR="68580">
                    <a:solidFill>
                      <a:srgbClr val="FFF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t" latinLnBrk="0" hangingPunct="1"/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602646"/>
                  </a:ext>
                </a:extLst>
              </a:tr>
              <a:tr h="303680"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933886"/>
                  </a:ext>
                </a:extLst>
              </a:tr>
              <a:tr h="728849">
                <a:tc>
                  <a:txBody>
                    <a:bodyPr/>
                    <a:lstStyle/>
                    <a:p>
                      <a:pPr algn="ctr" rtl="1" fontAlgn="t"/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16:00-18:00 מועדון פתוח לשכבות ד-ו</a:t>
                      </a:r>
                    </a:p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18:00-20:00 מועדון פתוח לשכבות ז-ח</a:t>
                      </a:r>
                    </a:p>
                  </a:txBody>
                  <a:tcPr marL="68580" marR="68580">
                    <a:solidFill>
                      <a:srgbClr val="BD9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17:30-19:00</a:t>
                      </a:r>
                      <a:r>
                        <a:rPr lang="he-IL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יום פעילות</a:t>
                      </a:r>
                    </a:p>
                    <a:p>
                      <a:endParaRPr lang="en-US" dirty="0"/>
                    </a:p>
                  </a:txBody>
                  <a:tcPr marL="68580" marR="68580">
                    <a:solidFill>
                      <a:srgbClr val="F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20:00-21:30 פעולות </a:t>
                      </a:r>
                      <a:r>
                        <a:rPr lang="he-IL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שכב"ג</a:t>
                      </a:r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t"/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 rtl="1" fontAlgn="t"/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השתלמות חורף</a:t>
                      </a:r>
                    </a:p>
                  </a:txBody>
                  <a:tcPr marL="68580" marR="68580">
                    <a:solidFill>
                      <a:srgbClr val="FFFF7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1" eaLnBrk="1" fontAlgn="t" latinLnBrk="0" hangingPunct="1"/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146041"/>
                  </a:ext>
                </a:extLst>
              </a:tr>
              <a:tr h="285930"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27.11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t" latinLnBrk="0" hangingPunct="1"/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30.11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609265"/>
                  </a:ext>
                </a:extLst>
              </a:tr>
              <a:tr h="728849"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16:00-18:00 מועדון פתוח לשכבות ד-ו</a:t>
                      </a:r>
                    </a:p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18:00-20:00 מועדון פתוח לשכבות ז-ח</a:t>
                      </a:r>
                    </a:p>
                  </a:txBody>
                  <a:tcPr marL="68580" marR="68580">
                    <a:solidFill>
                      <a:srgbClr val="BD9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17:30-19:00 יום פעילות</a:t>
                      </a:r>
                    </a:p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rgbClr val="F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20:00-21:30 פעולות שכב"ג</a:t>
                      </a:r>
                    </a:p>
                    <a:p>
                      <a:pPr algn="ct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rgbClr val="FFF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endParaRPr lang="he-I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605125"/>
                  </a:ext>
                </a:extLst>
              </a:tr>
            </a:tbl>
          </a:graphicData>
        </a:graphic>
      </p:graphicFrame>
      <p:sp>
        <p:nvSpPr>
          <p:cNvPr id="2" name="TextBox 11">
            <a:extLst>
              <a:ext uri="{FF2B5EF4-FFF2-40B4-BE49-F238E27FC236}">
                <a16:creationId xmlns:a16="http://schemas.microsoft.com/office/drawing/2014/main" id="{7277BEB8-D96F-4750-A289-8D216C69E3CA}"/>
              </a:ext>
            </a:extLst>
          </p:cNvPr>
          <p:cNvSpPr txBox="1"/>
          <p:nvPr/>
        </p:nvSpPr>
        <p:spPr>
          <a:xfrm>
            <a:off x="491894" y="83386"/>
            <a:ext cx="11208211" cy="10777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noAutofit/>
          </a:bodyPr>
          <a:lstStyle/>
          <a:p>
            <a:pPr indent="457200" algn="ctr" rtl="1">
              <a:spcAft>
                <a:spcPts val="0"/>
              </a:spcAft>
            </a:pPr>
            <a:r>
              <a:rPr lang="he-IL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ומה מחכה לנו בחודש הקרוב?</a:t>
            </a:r>
          </a:p>
          <a:p>
            <a:pPr indent="457200" algn="ctr" rtl="1">
              <a:spcAft>
                <a:spcPts val="0"/>
              </a:spcAft>
            </a:pPr>
            <a:r>
              <a:rPr lang="he-IL" sz="36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תכנית חודשית נובמבר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תמונה 20">
            <a:extLst>
              <a:ext uri="{FF2B5EF4-FFF2-40B4-BE49-F238E27FC236}">
                <a16:creationId xmlns:a16="http://schemas.microsoft.com/office/drawing/2014/main" id="{724E76A6-09E4-49F6-809B-82A3292A67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377" y="6330908"/>
            <a:ext cx="452174" cy="560683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ED9BF37F-F321-4EBB-AD1D-DBCDB455A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471" y="6334557"/>
            <a:ext cx="522050" cy="560683"/>
          </a:xfrm>
          <a:prstGeom prst="rect">
            <a:avLst/>
          </a:prstGeom>
        </p:spPr>
      </p:pic>
      <p:pic>
        <p:nvPicPr>
          <p:cNvPr id="19" name="תמונה 22">
            <a:extLst>
              <a:ext uri="{FF2B5EF4-FFF2-40B4-BE49-F238E27FC236}">
                <a16:creationId xmlns:a16="http://schemas.microsoft.com/office/drawing/2014/main" id="{D1C41637-D3ED-48F1-934A-68F4254060F8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7519" y="6361826"/>
            <a:ext cx="567922" cy="5285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9121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57481</TotalTime>
  <Words>182</Words>
  <Application>Microsoft Office PowerPoint</Application>
  <PresentationFormat>מסך רחב</PresentationFormat>
  <Paragraphs>74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עודד זהבי</dc:creator>
  <cp:lastModifiedBy>user</cp:lastModifiedBy>
  <cp:revision>107</cp:revision>
  <dcterms:created xsi:type="dcterms:W3CDTF">2018-12-31T09:49:12Z</dcterms:created>
  <dcterms:modified xsi:type="dcterms:W3CDTF">2019-11-06T06:37:10Z</dcterms:modified>
</cp:coreProperties>
</file>