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397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998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94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5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384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929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183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08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20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24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6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649C-4649-4499-A9A8-7BE6EC0293FC}" type="datetimeFigureOut">
              <a:rPr lang="he-IL" smtClean="0"/>
              <a:t>ה'/אדר/תשפ"ג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9E58-8DC4-48BA-8086-9EA627F4A3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93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3" t="17364" r="25479" b="1029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3904" y="692696"/>
            <a:ext cx="561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יום פתוח בבי"ס יסודי משגב</a:t>
            </a:r>
            <a:endParaRPr lang="he-IL" sz="2800" b="1" dirty="0">
              <a:latin typeface="Comix No2 CLM" panose="02000603000000000000" pitchFamily="2" charset="-79"/>
              <a:cs typeface="Comix No2 CLM" panose="02000603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734481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להורי התלמידים המצטרפים למשפחת "יסודי משגב"</a:t>
            </a:r>
          </a:p>
          <a:p>
            <a:endParaRPr lang="he-IL" sz="1400" dirty="0" smtClean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endParaRPr lang="he-IL" sz="1000" dirty="0" smtClean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בית ספרנו יקיים יום פתוח ביום חמישי, </a:t>
            </a: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16/3/2023</a:t>
            </a:r>
            <a:r>
              <a:rPr lang="he-IL" sz="140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, כ"ג באדר </a:t>
            </a: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תשפ"ג.</a:t>
            </a:r>
          </a:p>
          <a:p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המפגש יתקיים בספריית ביה"ס היסודי בשעה 8:30.</a:t>
            </a:r>
          </a:p>
          <a:p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על מנת שנוכל להיערך כראוי, </a:t>
            </a:r>
            <a:r>
              <a:rPr lang="he-IL" sz="1400" dirty="0">
                <a:latin typeface="Comix No2 CLM" panose="02000603000000000000" pitchFamily="2" charset="-79"/>
                <a:cs typeface="Comix No2 CLM" panose="02000603000000000000" pitchFamily="2" charset="-79"/>
              </a:rPr>
              <a:t> </a:t>
            </a: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אנא אשרו הגעתכם לתמי – מזכירת ביה"ס </a:t>
            </a:r>
          </a:p>
          <a:p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טל' - 0722215963 או במייל -  </a:t>
            </a:r>
            <a:r>
              <a:rPr lang="en-US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tamie@misgav.org.il</a:t>
            </a:r>
            <a:endParaRPr lang="he-IL" sz="1400" dirty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endParaRPr lang="he-IL" sz="1400" dirty="0" smtClean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r>
              <a:rPr lang="he-IL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מהלך המפגש: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דברי פתיחה – עידו עמר הדני, מנהל ביה"ס.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סיור מונחה בביה"ס עם נציגות מהצוות.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התכנסות בספרייה לשיח פתוח, לשאלות  ולסיכום.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he-IL" sz="1400" dirty="0" smtClean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pPr algn="ctr"/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נשמח לראותכם </a:t>
            </a:r>
          </a:p>
          <a:p>
            <a:pPr algn="ctr"/>
            <a:r>
              <a:rPr lang="he-IL" sz="1400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עידו וצוות ביה"ס</a:t>
            </a:r>
          </a:p>
          <a:p>
            <a:endParaRPr lang="he-IL" sz="1400" dirty="0"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r>
              <a:rPr lang="he-IL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x No2 CLM" panose="02000603000000000000" pitchFamily="2" charset="-79"/>
                <a:cs typeface="Comix No2 CLM" panose="02000603000000000000" pitchFamily="2" charset="-79"/>
              </a:rPr>
              <a:t>הדגשים חשובים: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1400" b="1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המפגשים מיועדים להורים בלבד.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e-IL" sz="1400" b="1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בשל מצוקת חנייה בביה"ס ניתן להחנות רכבים במגרש ההיסעים של ביה"ס </a:t>
            </a:r>
            <a:r>
              <a:rPr lang="he-IL" sz="1400" b="1" u="sng" dirty="0" smtClean="0">
                <a:latin typeface="Comix No2 CLM" panose="02000603000000000000" pitchFamily="2" charset="-79"/>
                <a:cs typeface="Comix No2 CLM" panose="02000603000000000000" pitchFamily="2" charset="-79"/>
              </a:rPr>
              <a:t>החל מהשעה 8:25.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he-IL" sz="1400" b="1" dirty="0">
              <a:latin typeface="Comix No2 CLM" panose="02000603000000000000" pitchFamily="2" charset="-79"/>
              <a:cs typeface="Comix No2 CLM" panose="02000603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898389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112</Words>
  <Application>Microsoft Office PowerPoint</Application>
  <PresentationFormat>‫הצגה על המסך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CDPV8-39QYX-69XQ6-2TQQ3-VG6CM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school</dc:creator>
  <cp:lastModifiedBy>school</cp:lastModifiedBy>
  <cp:revision>8</cp:revision>
  <dcterms:created xsi:type="dcterms:W3CDTF">2023-01-26T09:09:15Z</dcterms:created>
  <dcterms:modified xsi:type="dcterms:W3CDTF">2023-02-26T11:46:20Z</dcterms:modified>
</cp:coreProperties>
</file>