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4" r:id="rId2"/>
    <p:sldId id="275" r:id="rId3"/>
    <p:sldId id="289" r:id="rId4"/>
    <p:sldId id="277" r:id="rId5"/>
    <p:sldId id="279" r:id="rId6"/>
    <p:sldId id="276" r:id="rId7"/>
    <p:sldId id="278" r:id="rId8"/>
    <p:sldId id="280" r:id="rId9"/>
    <p:sldId id="259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1" d="100"/>
          <a:sy n="101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כ"ד/סיון/תשע"ז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כ"ד/סיון/תשע"ז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כ"ד/סיון/תשע"ז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כ"ד/סיון/תשע"ז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כ"ד/סיון/תשע"ז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כ"ד/סיון/תשע"ז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כ"ד/סיון/תשע"ז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כ"ד/סיון/תשע"ז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כ"ד/סיון/תשע"ז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כ"ד/סיון/תשע"ז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כ"ד/סיון/תשע"ז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כ"ד/סיון/תשע"ז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200" dirty="0" smtClean="0"/>
              <a:t>התפלגות גילאי המשיבים על השאלון</a:t>
            </a:r>
            <a:endParaRPr lang="he-IL" sz="3200" dirty="0"/>
          </a:p>
        </p:txBody>
      </p:sp>
      <p:pic>
        <p:nvPicPr>
          <p:cNvPr id="1026" name="Picture 2" descr="C:\Users\Administrator\Desktop\תמונות\1 char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096294"/>
            <a:ext cx="5715000" cy="353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ריחוק ממוקד רפואי שוטף</a:t>
            </a:r>
            <a:endParaRPr lang="he-IL" dirty="0"/>
          </a:p>
        </p:txBody>
      </p:sp>
      <p:pic>
        <p:nvPicPr>
          <p:cNvPr id="9218" name="Picture 2" descr="C:\Users\Administrator\Desktop\תמונות\רפואה שוטף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096294"/>
            <a:ext cx="5715000" cy="353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קושי כלכלי</a:t>
            </a:r>
            <a:endParaRPr lang="he-IL" dirty="0"/>
          </a:p>
        </p:txBody>
      </p:sp>
      <p:pic>
        <p:nvPicPr>
          <p:cNvPr id="10242" name="Picture 2" descr="C:\Users\Administrator\Desktop\תמונות\קושי כלכלי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096294"/>
            <a:ext cx="5715000" cy="353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קושי בהשגת מצרכים לשימוש יומיומי</a:t>
            </a:r>
            <a:endParaRPr lang="he-IL" sz="3600" dirty="0"/>
          </a:p>
        </p:txBody>
      </p:sp>
      <p:pic>
        <p:nvPicPr>
          <p:cNvPr id="11266" name="Picture 2" descr="C:\Users\Administrator\Desktop\תמונות\מוצרי יומיום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096294"/>
            <a:ext cx="5715000" cy="353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טיפול בבית וגינה</a:t>
            </a:r>
            <a:endParaRPr lang="he-IL" dirty="0"/>
          </a:p>
        </p:txBody>
      </p:sp>
      <p:pic>
        <p:nvPicPr>
          <p:cNvPr id="12290" name="Picture 2" descr="C:\Users\Administrator\Desktop\תמונות\בית וגינה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096294"/>
            <a:ext cx="5715000" cy="353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ארוע</a:t>
            </a:r>
            <a:r>
              <a:rPr lang="he-IL" dirty="0" smtClean="0"/>
              <a:t> בריאותי</a:t>
            </a:r>
            <a:endParaRPr lang="he-IL" dirty="0"/>
          </a:p>
        </p:txBody>
      </p:sp>
      <p:pic>
        <p:nvPicPr>
          <p:cNvPr id="13314" name="Picture 2" descr="C:\Users\Administrator\Desktop\תמונות\ארוע בריאותי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096294"/>
            <a:ext cx="5715000" cy="353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ארוע</a:t>
            </a:r>
            <a:r>
              <a:rPr lang="he-IL" dirty="0" smtClean="0"/>
              <a:t> פלילי</a:t>
            </a:r>
            <a:endParaRPr lang="he-IL" dirty="0"/>
          </a:p>
        </p:txBody>
      </p:sp>
      <p:pic>
        <p:nvPicPr>
          <p:cNvPr id="14338" name="Picture 2" descr="C:\Users\Administrator\Desktop\תמונות\ארוע פלילי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096294"/>
            <a:ext cx="5715000" cy="353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ארוע</a:t>
            </a:r>
            <a:r>
              <a:rPr lang="he-IL" dirty="0" smtClean="0"/>
              <a:t> חרום</a:t>
            </a:r>
            <a:endParaRPr lang="he-IL" dirty="0"/>
          </a:p>
        </p:txBody>
      </p:sp>
      <p:pic>
        <p:nvPicPr>
          <p:cNvPr id="15362" name="Picture 2" descr="C:\Users\Administrator\Desktop\תמונות\ארוע חרום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096294"/>
            <a:ext cx="5715000" cy="353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חשש כללי</a:t>
            </a:r>
            <a:endParaRPr lang="he-IL" dirty="0"/>
          </a:p>
        </p:txBody>
      </p:sp>
      <p:pic>
        <p:nvPicPr>
          <p:cNvPr id="16386" name="Picture 2" descr="C:\Users\Administrator\Desktop\תמונות\כללי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096294"/>
            <a:ext cx="5715000" cy="353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200" dirty="0" smtClean="0"/>
              <a:t>התפלגות מגדר המשיבים על השאלון</a:t>
            </a:r>
            <a:endParaRPr lang="he-IL" sz="3200" dirty="0"/>
          </a:p>
        </p:txBody>
      </p:sp>
      <p:pic>
        <p:nvPicPr>
          <p:cNvPr id="2050" name="Picture 2" descr="C:\Users\Administrator\Desktop\תמונות\2 char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096294"/>
            <a:ext cx="5715000" cy="353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התפלגות תשובות לכל שאלה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e-IL" sz="2400" dirty="0" smtClean="0"/>
          </a:p>
          <a:p>
            <a:pPr algn="ctr">
              <a:buNone/>
            </a:pPr>
            <a:r>
              <a:rPr lang="he-IL" sz="2400" dirty="0" smtClean="0"/>
              <a:t>בהמשך מובא גרף שמציג את התפלגות התשובות לכל שאלה</a:t>
            </a:r>
          </a:p>
          <a:p>
            <a:pPr algn="ctr">
              <a:buNone/>
            </a:pPr>
            <a:endParaRPr lang="he-IL" sz="2400" dirty="0" smtClean="0"/>
          </a:p>
          <a:p>
            <a:pPr algn="ctr">
              <a:buNone/>
            </a:pPr>
            <a:r>
              <a:rPr lang="he-IL" sz="2400" dirty="0" smtClean="0"/>
              <a:t>התשובות ממוספרות 1 עד 5</a:t>
            </a:r>
          </a:p>
          <a:p>
            <a:pPr algn="ctr">
              <a:buNone/>
            </a:pPr>
            <a:endParaRPr lang="he-IL" sz="2400" dirty="0" smtClean="0"/>
          </a:p>
          <a:p>
            <a:pPr algn="ctr">
              <a:buNone/>
            </a:pPr>
            <a:r>
              <a:rPr lang="he-IL" sz="2400" dirty="0" smtClean="0"/>
              <a:t> 1 = לא חושש כלל            5 = חשש כבד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מגבלות ניידות</a:t>
            </a:r>
            <a:endParaRPr lang="he-IL" dirty="0"/>
          </a:p>
        </p:txBody>
      </p:sp>
      <p:pic>
        <p:nvPicPr>
          <p:cNvPr id="5122" name="Picture 2" descr="C:\Users\Administrator\Desktop\תמונות\5 char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096294"/>
            <a:ext cx="5715000" cy="353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ריחוק ממוקד לרפואת חרום</a:t>
            </a:r>
            <a:endParaRPr lang="he-IL" dirty="0"/>
          </a:p>
        </p:txBody>
      </p:sp>
      <p:pic>
        <p:nvPicPr>
          <p:cNvPr id="7170" name="Picture 2" descr="C:\Users\Administrator\Desktop\תמונות\רפואת חרום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096294"/>
            <a:ext cx="5715000" cy="353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מצב סיעודי</a:t>
            </a:r>
            <a:endParaRPr lang="he-IL" dirty="0"/>
          </a:p>
        </p:txBody>
      </p:sp>
      <p:pic>
        <p:nvPicPr>
          <p:cNvPr id="3074" name="Picture 2" descr="C:\Users\Administrator\Desktop\תמונות\3 char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096294"/>
            <a:ext cx="5715000" cy="353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ריחוק מהילדים</a:t>
            </a:r>
            <a:endParaRPr lang="he-IL" dirty="0"/>
          </a:p>
        </p:txBody>
      </p:sp>
      <p:pic>
        <p:nvPicPr>
          <p:cNvPr id="6146" name="Picture 2" descr="C:\Users\Administrator\Desktop\תמונות\ילדים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096294"/>
            <a:ext cx="5715000" cy="353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קושי בתחזוקת הבית והגינה</a:t>
            </a:r>
            <a:endParaRPr lang="he-IL" sz="3600" dirty="0"/>
          </a:p>
        </p:txBody>
      </p:sp>
      <p:pic>
        <p:nvPicPr>
          <p:cNvPr id="8194" name="Picture 2" descr="C:\Users\Administrator\Desktop\תמונות\בית וגינה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096294"/>
            <a:ext cx="5715000" cy="353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בידוד חברתי</a:t>
            </a:r>
            <a:endParaRPr lang="he-IL" dirty="0"/>
          </a:p>
        </p:txBody>
      </p:sp>
      <p:pic>
        <p:nvPicPr>
          <p:cNvPr id="3074" name="Picture 2" descr="C:\Users\Administrator\Desktop\ועדות\הגיל\שאלון\2. ריחוק ממוקד רפואת חרום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7932" y="1600200"/>
            <a:ext cx="6528135" cy="4525963"/>
          </a:xfrm>
          <a:prstGeom prst="rect">
            <a:avLst/>
          </a:prstGeom>
          <a:noFill/>
        </p:spPr>
      </p:pic>
      <p:pic>
        <p:nvPicPr>
          <p:cNvPr id="4098" name="Picture 2" descr="C:\Users\Administrator\Desktop\תמונות\4 char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1662113"/>
            <a:ext cx="5715000" cy="353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76</Words>
  <Application>Microsoft Office PowerPoint</Application>
  <PresentationFormat>‫הצגה על המסך (4:3)</PresentationFormat>
  <Paragraphs>23</Paragraphs>
  <Slides>17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18" baseType="lpstr">
      <vt:lpstr>ערכת נושא של Office</vt:lpstr>
      <vt:lpstr>התפלגות גילאי המשיבים על השאלון</vt:lpstr>
      <vt:lpstr>התפלגות מגדר המשיבים על השאלון</vt:lpstr>
      <vt:lpstr>התפלגות תשובות לכל שאלה</vt:lpstr>
      <vt:lpstr>מגבלות ניידות</vt:lpstr>
      <vt:lpstr>ריחוק ממוקד לרפואת חרום</vt:lpstr>
      <vt:lpstr>מצב סיעודי</vt:lpstr>
      <vt:lpstr>ריחוק מהילדים</vt:lpstr>
      <vt:lpstr>קושי בתחזוקת הבית והגינה</vt:lpstr>
      <vt:lpstr>בידוד חברתי</vt:lpstr>
      <vt:lpstr>ריחוק ממוקד רפואי שוטף</vt:lpstr>
      <vt:lpstr>קושי כלכלי</vt:lpstr>
      <vt:lpstr>קושי בהשגת מצרכים לשימוש יומיומי</vt:lpstr>
      <vt:lpstr>טיפול בבית וגינה</vt:lpstr>
      <vt:lpstr>ארוע בריאותי</vt:lpstr>
      <vt:lpstr>ארוע פלילי</vt:lpstr>
      <vt:lpstr>ארוע חרום</vt:lpstr>
      <vt:lpstr>חשש כללי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תוצאות שאלון aging in place  יעד 2017</dc:title>
  <dc:creator>Administrator</dc:creator>
  <cp:lastModifiedBy>shifron</cp:lastModifiedBy>
  <cp:revision>15</cp:revision>
  <dcterms:created xsi:type="dcterms:W3CDTF">2017-06-16T17:58:59Z</dcterms:created>
  <dcterms:modified xsi:type="dcterms:W3CDTF">2017-06-18T14:33:54Z</dcterms:modified>
</cp:coreProperties>
</file>