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theme/themeOverride2.xml" ContentType="application/vnd.openxmlformats-officedocument.themeOverrid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saveSubsetFonts="1">
  <p:sldMasterIdLst>
    <p:sldMasterId id="2147483905" r:id="rId4"/>
    <p:sldMasterId id="2147483955" r:id="rId5"/>
    <p:sldMasterId id="2147483968" r:id="rId6"/>
    <p:sldMasterId id="2147483981" r:id="rId7"/>
    <p:sldMasterId id="2147483994" r:id="rId8"/>
    <p:sldMasterId id="2147484007" r:id="rId9"/>
    <p:sldMasterId id="2147484020" r:id="rId10"/>
    <p:sldMasterId id="2147484033" r:id="rId11"/>
    <p:sldMasterId id="2147484046" r:id="rId12"/>
    <p:sldMasterId id="2147484049" r:id="rId13"/>
    <p:sldMasterId id="2147484067" r:id="rId14"/>
    <p:sldMasterId id="2147484085" r:id="rId15"/>
    <p:sldMasterId id="2147484103" r:id="rId16"/>
  </p:sldMasterIdLst>
  <p:notesMasterIdLst>
    <p:notesMasterId r:id="rId63"/>
  </p:notesMasterIdLst>
  <p:handoutMasterIdLst>
    <p:handoutMasterId r:id="rId64"/>
  </p:handoutMasterIdLst>
  <p:sldIdLst>
    <p:sldId id="4411" r:id="rId17"/>
    <p:sldId id="4605" r:id="rId18"/>
    <p:sldId id="4612" r:id="rId19"/>
    <p:sldId id="4606" r:id="rId20"/>
    <p:sldId id="4607" r:id="rId21"/>
    <p:sldId id="4626" r:id="rId22"/>
    <p:sldId id="4627" r:id="rId23"/>
    <p:sldId id="4628" r:id="rId24"/>
    <p:sldId id="4613" r:id="rId25"/>
    <p:sldId id="4618" r:id="rId26"/>
    <p:sldId id="4619" r:id="rId27"/>
    <p:sldId id="4620" r:id="rId28"/>
    <p:sldId id="4621" r:id="rId29"/>
    <p:sldId id="4622" r:id="rId30"/>
    <p:sldId id="4623" r:id="rId31"/>
    <p:sldId id="4624" r:id="rId32"/>
    <p:sldId id="4625" r:id="rId33"/>
    <p:sldId id="4614" r:id="rId34"/>
    <p:sldId id="4615" r:id="rId35"/>
    <p:sldId id="4616" r:id="rId36"/>
    <p:sldId id="4617" r:id="rId37"/>
    <p:sldId id="4608" r:id="rId38"/>
    <p:sldId id="4609" r:id="rId39"/>
    <p:sldId id="4610" r:id="rId40"/>
    <p:sldId id="4611" r:id="rId41"/>
    <p:sldId id="4550" r:id="rId42"/>
    <p:sldId id="4604" r:id="rId43"/>
    <p:sldId id="4571" r:id="rId44"/>
    <p:sldId id="4501" r:id="rId45"/>
    <p:sldId id="4583" r:id="rId46"/>
    <p:sldId id="4585" r:id="rId47"/>
    <p:sldId id="4587" r:id="rId48"/>
    <p:sldId id="4591" r:id="rId49"/>
    <p:sldId id="4570" r:id="rId50"/>
    <p:sldId id="4592" r:id="rId51"/>
    <p:sldId id="4593" r:id="rId52"/>
    <p:sldId id="4594" r:id="rId53"/>
    <p:sldId id="4601" r:id="rId54"/>
    <p:sldId id="4602" r:id="rId55"/>
    <p:sldId id="4629" r:id="rId56"/>
    <p:sldId id="4635" r:id="rId57"/>
    <p:sldId id="4630" r:id="rId58"/>
    <p:sldId id="4631" r:id="rId59"/>
    <p:sldId id="4634" r:id="rId60"/>
    <p:sldId id="4632" r:id="rId61"/>
    <p:sldId id="4633" r:id="rId62"/>
  </p:sldIdLst>
  <p:sldSz cx="9144000" cy="6858000" type="screen4x3"/>
  <p:notesSz cx="6797675" cy="9928225"/>
  <p:custShowLst>
    <p:custShow name="התפתחות תקציב1" id="0">
      <p:sldLst/>
    </p:custShow>
    <p:custShow name="ליב" id="1">
      <p:sldLst/>
    </p:custShow>
    <p:custShow name="ת.ע" id="2">
      <p:sldLst/>
    </p:custShow>
    <p:custShow name="הנד" id="3">
      <p:sldLst/>
    </p:custShow>
    <p:custShow name="קו" id="4">
      <p:sldLst/>
    </p:custShow>
    <p:custShow name="מל" id="5">
      <p:sldLst/>
    </p:custShow>
    <p:custShow name="תוכ" id="6">
      <p:sldLst/>
    </p:custShow>
    <p:custShow name="אחז" id="7">
      <p:sldLst/>
    </p:custShow>
    <p:custShow name="מש" id="8">
      <p:sldLst/>
    </p:custShow>
    <p:custShow name="תע" id="9">
      <p:sldLst/>
    </p:custShow>
    <p:custShow name="קשר" id="10">
      <p:sldLst/>
    </p:custShow>
    <p:custShow name="קוים" id="11">
      <p:sldLst/>
    </p:custShow>
    <p:custShow name="מ" id="12">
      <p:sldLst/>
    </p:custShow>
    <p:custShow name="תו" id="13">
      <p:sldLst/>
    </p:custShow>
    <p:custShow name="משפ" id="14">
      <p:sldLst/>
    </p:custShow>
    <p:custShow name="ל" id="15">
      <p:sldLst/>
    </p:custShow>
    <p:custShow name="עבו" id="16">
      <p:sldLst/>
    </p:custShow>
    <p:custShow name="הצגה מותאמת אישית 15" id="17">
      <p:sldLst/>
    </p:custShow>
    <p:custShow name="אימו" id="18">
      <p:sldLst/>
    </p:custShow>
    <p:custShow name="הצגה מותאמת אישית 16" id="19">
      <p:sldLst/>
    </p:custShow>
    <p:custShow name="הצגה מותאמת אישית 17" id="20">
      <p:sldLst/>
    </p:custShow>
    <p:custShow name="הנחות עבודה" id="21">
      <p:sldLst/>
    </p:custShow>
    <p:custShow name="תקציב" id="22">
      <p:sldLst/>
    </p:custShow>
    <p:custShow name="מקורות" id="23">
      <p:sldLst/>
    </p:custShow>
    <p:custShow name="שימושים" id="24">
      <p:sldLst/>
    </p:custShow>
    <p:custShow name="ביזור" id="25">
      <p:sldLst/>
    </p:custShow>
    <p:custShow name="התייעלות" id="26">
      <p:sldLst/>
    </p:custShow>
    <p:custShow name="נקודות דיון" id="27">
      <p:sldLst/>
    </p:custShow>
    <p:custShow name="תמיכה בלחימה" id="28">
      <p:sldLst/>
    </p:custShow>
    <p:custShow name="מוכאימבט" id="29">
      <p:sldLst/>
    </p:custShow>
    <p:custShow name="שאר" id="30">
      <p:sldLst/>
    </p:custShow>
    <p:custShow name="אוגדות" id="31">
      <p:sldLst/>
    </p:custShow>
    <p:custShow name="תכנ" id="32">
      <p:sldLst/>
    </p:custShow>
    <p:custShow name="הצגה מותאמת אישית 18" id="33">
      <p:sldLst/>
    </p:custShow>
    <p:custShow name="הצגה מותאמת אישית 19" id="34">
      <p:sldLst/>
    </p:custShow>
    <p:custShow name="הצגה מותאמת אישית 20" id="35">
      <p:sldLst/>
    </p:custShow>
    <p:custShow name="הצגה מותאמת אישית 21" id="36">
      <p:sldLst/>
    </p:custShow>
    <p:custShow name="הצגה מותאמת אישית 22" id="37">
      <p:sldLst/>
    </p:custShow>
    <p:custShow name="הצגה מותאמת אישית 23" id="38">
      <p:sldLst/>
    </p:custShow>
    <p:custShow name="הצגה מותאמת אישית 24" id="39">
      <p:sldLst/>
    </p:custShow>
    <p:custShow name="הצגה מותאמת אישית 25" id="40">
      <p:sldLst/>
    </p:custShow>
    <p:custShow name="הצגה מותאמת אישית 26" id="41">
      <p:sldLst/>
    </p:custShow>
    <p:custShow name="הצגה מותאמת אישית 27" id="42">
      <p:sldLst/>
    </p:custShow>
    <p:custShow name="הצגה מותאמת אישית 28" id="43">
      <p:sldLst/>
    </p:custShow>
    <p:custShow name="הצגה מותאמת אישית 29" id="44">
      <p:sldLst/>
    </p:custShow>
    <p:custShow name="מקורות 1" id="45">
      <p:sldLst/>
    </p:custShow>
    <p:custShow name="מקורות פירוט 1" id="46">
      <p:sldLst/>
    </p:custShow>
    <p:custShow name="שימושים 1" id="47">
      <p:sldLst/>
    </p:custShow>
    <p:custShow name="שימושים 09" id="48">
      <p:sldLst/>
    </p:custShow>
    <p:custShow name="תמיכה 1" id="49">
      <p:sldLst/>
    </p:custShow>
    <p:custShow name="תמיכה 11" id="50">
      <p:sldLst/>
    </p:custShow>
    <p:custShow name="תמיכה 111" id="51">
      <p:sldLst/>
    </p:custShow>
    <p:custShow name="תמיכה 1111" id="52">
      <p:sldLst/>
    </p:custShow>
    <p:custShow name="מוכנות 1" id="53">
      <p:sldLst/>
    </p:custShow>
    <p:custShow name="כ&quot;א 1" id="54">
      <p:sldLst/>
    </p:custShow>
    <p:custShow name="אחר 1" id="55">
      <p:sldLst/>
    </p:custShow>
    <p:custShow name="אוגדות 1" id="56">
      <p:sldLst/>
    </p:custShow>
    <p:custShow name="סיכונים" id="57">
      <p:sldLst/>
    </p:custShow>
    <p:custShow name="משאבים 1" id="58">
      <p:sldLst/>
    </p:custShow>
    <p:custShow name="ביזור 1" id="59">
      <p:sldLst/>
    </p:custShow>
    <p:custShow name="התייעלות 1" id="60">
      <p:sldLst/>
    </p:custShow>
    <p:custShow name="תגבור 1" id="61">
      <p:sldLst/>
    </p:custShow>
    <p:custShow name="מים 1" id="62">
      <p:sldLst/>
    </p:custShow>
    <p:custShow name="חשמל 1" id="63">
      <p:sldLst/>
    </p:custShow>
    <p:custShow name="הסעדה 1" id="64">
      <p:sldLst/>
    </p:custShow>
    <p:custShow name="תשורות 1" id="65">
      <p:sldLst/>
    </p:custShow>
    <p:custShow name="תקציב 11" id="66">
      <p:sldLst/>
    </p:custShow>
    <p:custShow name="הצגה מותאמת אישית 30" id="67">
      <p:sldLst/>
    </p:custShow>
    <p:custShow name="הצגה מותאמת אישית 31" id="68">
      <p:sldLst/>
    </p:custShow>
    <p:custShow name="הצגה מותאמת אישית 32" id="69">
      <p:sldLst/>
    </p:custShow>
    <p:custShow name="שימושים 0809" id="70">
      <p:sldLst/>
    </p:custShow>
    <p:custShow name="תהליך תכנון" id="71">
      <p:sldLst/>
    </p:custShow>
    <p:custShow name="גנט" id="72">
      <p:sldLst/>
    </p:custShow>
    <p:custShow name="הנחות" id="73">
      <p:sldLst/>
    </p:custShow>
    <p:custShow name="עיקרי" id="74">
      <p:sldLst/>
    </p:custShow>
    <p:custShow name="לקחים" id="75">
      <p:sldLst/>
    </p:custShow>
    <p:custShow name="מימוש" id="76">
      <p:sldLst/>
    </p:custShow>
    <p:custShow name="מודיעין" id="77">
      <p:sldLst/>
    </p:custShow>
    <p:custShow name="תפיסה" id="78">
      <p:sldLst/>
    </p:custShow>
    <p:custShow name="ת''ע" id="79">
      <p:sldLst/>
    </p:custShow>
    <p:custShow name="עקורו" id="80">
      <p:sldLst/>
    </p:custShow>
    <p:custShow name="אימונים" id="81">
      <p:sldLst/>
    </p:custShow>
    <p:custShow name="מוכנות" id="82">
      <p:sldLst/>
    </p:custShow>
    <p:custShow name="תמי" id="83">
      <p:sldLst/>
    </p:custShow>
    <p:custShow name="פרוי" id="84">
      <p:sldLst/>
    </p:custShow>
    <p:custShow name="ארגון וכ''א" id="85">
      <p:sldLst/>
    </p:custShow>
    <p:custShow name="מקור" id="86">
      <p:sldLst/>
    </p:custShow>
    <p:custShow name="מקור פירוט" id="87">
      <p:sldLst/>
    </p:custShow>
    <p:custShow name="שימ" id="88">
      <p:sldLst/>
    </p:custShow>
    <p:custShow name="שימו 08 09" id="89">
      <p:sldLst/>
    </p:custShow>
    <p:custShow name="מקור שימ 09" id="90">
      <p:sldLst/>
    </p:custShow>
    <p:custShow name="תמיכה" id="91">
      <p:sldLst/>
    </p:custShow>
    <p:custShow name="תמיכת 1" id="92">
      <p:sldLst/>
    </p:custShow>
    <p:custShow name="תמיכת 2" id="93">
      <p:sldLst/>
    </p:custShow>
    <p:custShow name="תמיכת 3" id="94">
      <p:sldLst/>
    </p:custShow>
    <p:custShow name="מוכ" id="95">
      <p:sldLst/>
    </p:custShow>
    <p:custShow name="אחז   12" id="96">
      <p:sldLst/>
    </p:custShow>
    <p:custShow name="אחר  12" id="97">
      <p:sldLst/>
    </p:custShow>
    <p:custShow name="יחיד" id="98">
      <p:sldLst/>
    </p:custShow>
    <p:custShow name="סיכונ" id="99">
      <p:sldLst/>
    </p:custShow>
    <p:custShow name="משאב" id="100">
      <p:sldLst/>
    </p:custShow>
    <p:custShow name="הלייע" id="101">
      <p:sldLst/>
    </p:custShow>
    <p:custShow name="ביזו" id="102">
      <p:sldLst/>
    </p:custShow>
    <p:custShow name="תגבו" id="103">
      <p:sldLst/>
    </p:custShow>
    <p:custShow name="מים" id="104">
      <p:sldLst/>
    </p:custShow>
    <p:custShow name="חשמל" id="105">
      <p:sldLst/>
    </p:custShow>
    <p:custShow name="הסעד" id="106">
      <p:sldLst/>
    </p:custShow>
    <p:custShow name="תשורות" id="107">
      <p:sldLst/>
    </p:custShow>
    <p:custShow name="פער" id="108">
      <p:sldLst/>
    </p:custShow>
    <p:custShow name="תקציב 12" id="109">
      <p:sldLst/>
    </p:custShow>
    <p:custShow name="ת''עע" id="110">
      <p:sldLst/>
    </p:custShow>
    <p:custShow name="תכ מול בצ" id="111">
      <p:sldLst/>
    </p:custShow>
    <p:custShow name="שימושי בנמצ" id="112">
      <p:sldLst/>
    </p:custShow>
    <p:custShow name="פירוט בנמצ" id="113">
      <p:sldLst/>
    </p:custShow>
    <p:custShow name="תמונות" id="114">
      <p:sldLst/>
    </p:custShow>
    <p:custShow name="ת'''ע" id="115">
      <p:sldLst/>
    </p:custShow>
    <p:custShow name="הצגה מותאמת אישית 33" id="116">
      <p:sldLst/>
    </p:custShow>
    <p:custShow name="הצגה מותאמת אישית 34" id="117">
      <p:sldLst/>
    </p:custShow>
    <p:custShow name="הצגה מותאמת אישית 35" id="118">
      <p:sldLst/>
    </p:custShow>
    <p:custShow name="הצגה מותאמת אישית 36" id="119">
      <p:sldLst/>
    </p:custShow>
    <p:custShow name="הצגה מותאמת אישית 37" id="120">
      <p:sldLst/>
    </p:custShow>
    <p:custShow name="הצגה מותאמת אישית 38" id="121">
      <p:sldLst/>
    </p:custShow>
    <p:custShow name="הצגה מותאמת אישית 39" id="122">
      <p:sldLst/>
    </p:custShow>
    <p:custShow name="הצגה מותאמת אישית 40" id="123">
      <p:sldLst/>
    </p:custShow>
    <p:custShow name="הצגה מותאמת אישית 41" id="124">
      <p:sldLst/>
    </p:custShow>
    <p:custShow name="הצגה מותאמת אישית 42" id="125">
      <p:sldLst/>
    </p:custShow>
    <p:custShow name="הצגה מותאמת אישית 43" id="126">
      <p:sldLst/>
    </p:custShow>
    <p:custShow name="הצגה מותאמת אישית 44" id="127">
      <p:sldLst/>
    </p:custShow>
    <p:custShow name="הצגה מותאמת אישית 45" id="128">
      <p:sldLst/>
    </p:custShow>
    <p:custShow name="הצגה מותאמת אישית 46" id="129">
      <p:sldLst/>
    </p:custShow>
    <p:custShow name="הצגה מותאמת אישית 47" id="130">
      <p:sldLst/>
    </p:custShow>
    <p:custShow name="הצגה מותאמת אישית 48" id="131">
      <p:sldLst/>
    </p:custShow>
    <p:custShow name="הצגה מותאמת אישית 49" id="132">
      <p:sldLst/>
    </p:custShow>
    <p:custShow name="הצגה מותאמת אישית 50" id="133">
      <p:sldLst/>
    </p:custShow>
    <p:custShow name="הצגה מותאמת אישית 51" id="134">
      <p:sldLst/>
    </p:custShow>
    <p:custShow name="הצגה מותאמת אישית 52" id="135">
      <p:sldLst/>
    </p:custShow>
    <p:custShow name="הצגה מותאמת אישית 53" id="136">
      <p:sldLst/>
    </p:custShow>
    <p:custShow name="הצגה מותאמת אישית 54" id="137">
      <p:sldLst/>
    </p:custShow>
    <p:custShow name="הצגה מותאמת אישית 55" id="138">
      <p:sldLst/>
    </p:custShow>
    <p:custShow name="הצגה מותאמת אישית 56" id="139">
      <p:sldLst/>
    </p:custShow>
    <p:custShow name="הצגה מותאמת אישית 57" id="140">
      <p:sldLst/>
    </p:custShow>
    <p:custShow name="מקור111" id="141">
      <p:sldLst/>
    </p:custShow>
    <p:custShow name="מקור פירוט11" id="142">
      <p:sldLst/>
    </p:custShow>
    <p:custShow name="שימ1111" id="143">
      <p:sldLst/>
    </p:custShow>
    <p:custShow name="תמיכ" id="144">
      <p:sldLst/>
    </p:custShow>
    <p:custShow name="מוכ הדר" id="145">
      <p:sldLst/>
    </p:custShow>
    <p:custShow name="אחזקה" id="146">
      <p:sldLst/>
    </p:custShow>
    <p:custShow name="אחר1212" id="147">
      <p:sldLst/>
    </p:custShow>
    <p:custShow name="סיכונים1212" id="148">
      <p:sldLst/>
    </p:custShow>
    <p:custShow name="משאב1212" id="149">
      <p:sldLst/>
    </p:custShow>
    <p:custShow name="ביזור1212" id="150">
      <p:sldLst/>
    </p:custShow>
    <p:custShow name="התייעל" id="151">
      <p:sldLst/>
    </p:custShow>
    <p:custShow name="תקצ" id="152">
      <p:sldLst/>
    </p:custShow>
    <p:custShow name="הצגה מותאמת אישית 58" id="153">
      <p:sldLst/>
    </p:custShow>
    <p:custShow name="הצגה מותאמת אישית 59" id="154">
      <p:sldLst/>
    </p:custShow>
    <p:custShow name="הצגה מותאמת אישית 60" id="155">
      <p:sldLst/>
    </p:custShow>
    <p:custShow name="כללי" id="156">
      <p:sldLst/>
    </p:custShow>
    <p:custShow name="תמיכ12" id="157">
      <p:sldLst/>
    </p:custShow>
    <p:custShow name="מוכנות והדרכה" id="158">
      <p:sldLst/>
    </p:custShow>
    <p:custShow name="אחזקה12" id="159">
      <p:sldLst/>
    </p:custShow>
    <p:custShow name="אחר 18" id="160">
      <p:sldLst/>
    </p:custShow>
    <p:custShow name="משאבים" id="161">
      <p:sldLst/>
    </p:custShow>
    <p:custShow name="ביזור 1212" id="162">
      <p:sldLst/>
    </p:custShow>
    <p:custShow name="התייעלות 18" id="163">
      <p:sldLst/>
    </p:custShow>
    <p:custShow name="חשמל147" id="164">
      <p:sldLst/>
    </p:custShow>
    <p:custShow name="סס09" id="165">
      <p:sldLst/>
    </p:custShow>
    <p:custShow name="מקור12" id="166">
      <p:sldLst/>
    </p:custShow>
    <p:custShow name="פירוט מקור12" id="167">
      <p:sldLst/>
    </p:custShow>
    <p:custShow name="השוואה 09 מקור" id="168">
      <p:sldLst/>
    </p:custShow>
    <p:custShow name="שימושי" id="169">
      <p:sldLst/>
    </p:custShow>
    <p:custShow name="תמיכה121212" id="170">
      <p:sldLst/>
    </p:custShow>
    <p:custShow name="משמר פקמז" id="171">
      <p:sldLst/>
    </p:custShow>
    <p:custShow name="מוכנות13" id="172">
      <p:sldLst/>
    </p:custShow>
    <p:custShow name="צופרים" id="173">
      <p:sldLst/>
    </p:custShow>
    <p:custShow name="אימוני" id="174">
      <p:sldLst/>
    </p:custShow>
    <p:custShow name="אחזק" id="175">
      <p:sldLst/>
    </p:custShow>
    <p:custShow name="אחר14" id="176">
      <p:sldLst/>
    </p:custShow>
    <p:custShow name="יח'ד" id="177">
      <p:sldLst/>
    </p:custShow>
    <p:custShow name="משאביייים" id="178">
      <p:sldLst/>
    </p:custShow>
    <p:custShow name="ביזור 154" id="179">
      <p:sldLst/>
    </p:custShow>
    <p:custShow name="התייעלות154" id="180">
      <p:sldLst/>
    </p:custShow>
    <p:custShow name="כככככא" id="181">
      <p:sldLst/>
    </p:custShow>
    <p:custShow name="מי" id="182">
      <p:sldLst/>
    </p:custShow>
    <p:custShow name="הובלה" id="183">
      <p:sldLst/>
    </p:custShow>
    <p:custShow name="דלק15" id="184">
      <p:sldLst/>
    </p:custShow>
    <p:custShow name="חשמ" id="185">
      <p:sldLst/>
    </p:custShow>
    <p:custShow name="ניהול סיכ" id="186">
      <p:sldLst/>
    </p:custShow>
    <p:custShow name="קיצוץ" id="187">
      <p:sldLst/>
    </p:custShow>
    <p:custShow name="תשורו" id="188">
      <p:sldLst/>
    </p:custShow>
    <p:custShow name="פער 14" id="189">
      <p:sldLst/>
    </p:custShow>
    <p:custShow name="שומר סביבה" id="190">
      <p:sldLst/>
    </p:custShow>
    <p:custShow name="תהההל" id="191">
      <p:sldLst/>
    </p:custShow>
    <p:custShow name="בסיס" id="192">
      <p:sldLst/>
    </p:custShow>
    <p:custShow name="מורחב" id="193">
      <p:sldLst/>
    </p:custShow>
    <p:custShow name="מפתוח" id="194">
      <p:sldLst/>
    </p:custShow>
    <p:custShow name="tudddd" id="195">
      <p:sldLst/>
    </p:custShow>
    <p:custShow name="אוגגגג" id="196">
      <p:sldLst/>
    </p:custShow>
    <p:custShow name="כא3232" id="197">
      <p:sldLst/>
    </p:custShow>
    <p:custShow name="חשמל3335" id="198">
      <p:sldLst/>
    </p:custShow>
    <p:custShow name="הובלה36" id="199">
      <p:sldLst/>
    </p:custShow>
    <p:custShow name="הסעדה 37" id="200">
      <p:sldLst/>
    </p:custShow>
    <p:custShow name="תשורות38" id="201">
      <p:sldLst/>
    </p:custShow>
    <p:custShow name="פרויקט39" id="202">
      <p:sldLst/>
    </p:custShow>
    <p:custShow name="מדים" id="203">
      <p:sldLst/>
    </p:custShow>
    <p:custShow name="קיצוץ משא" id="204">
      <p:sldLst/>
    </p:custShow>
    <p:custShow name="v,hhgku31" id="205">
      <p:sldLst/>
    </p:custShow>
    <p:custShow name="התייעל31" id="206">
      <p:sldLst/>
    </p:custShow>
    <p:custShow name="קיום28" id="207">
      <p:sldLst/>
    </p:custShow>
    <p:custShow name="תעם29" id="208">
      <p:sldLst/>
    </p:custShow>
    <p:custShow name="מרפ" id="209">
      <p:sldLst/>
    </p:custShow>
    <p:custShow name="תקציב121" id="210">
      <p:sldLst/>
    </p:custShow>
    <p:custShow name="תהליך תכנון1" id="211">
      <p:sldLst/>
    </p:custShow>
    <p:custShow name="גאנט1" id="212">
      <p:sldLst/>
    </p:custShow>
    <p:custShow name="עיקרי תכ1" id="213">
      <p:sldLst/>
    </p:custShow>
    <p:custShow name="לקחים1" id="214">
      <p:sldLst/>
    </p:custShow>
    <p:custShow name="הנחות1" id="215">
      <p:sldLst/>
    </p:custShow>
    <p:custShow name="מודיעין1" id="216">
      <p:sldLst/>
    </p:custShow>
    <p:custShow name="תפיסה 1" id="217">
      <p:sldLst/>
    </p:custShow>
    <p:custShow name="אימונים ות1" id="218">
      <p:sldLst/>
    </p:custShow>
    <p:custShow name="ת''ע 1" id="219">
      <p:sldLst/>
    </p:custShow>
    <p:custShow name="עקורו1" id="220">
      <p:sldLst/>
    </p:custShow>
    <p:custShow name="עיקרי 11" id="221">
      <p:sldLst/>
    </p:custShow>
    <p:custShow name="ארגון11" id="222">
      <p:sldLst/>
    </p:custShow>
    <p:custShow name="פער1" id="223">
      <p:sldLst/>
    </p:custShow>
    <p:custShow name="הנחות15" id="224">
      <p:sldLst/>
    </p:custShow>
    <p:custShow name="תה&quot;ל" id="225">
      <p:sldLst/>
    </p:custShow>
    <p:custShow name="בא&quot;ח נח&quot;ל" id="226">
      <p:sldLst/>
    </p:custShow>
    <p:custShow name="צה&quot;ל שומר סביבה" id="227">
      <p:sldLst/>
    </p:custShow>
    <p:custShow name="פערים" id="228">
      <p:sldLst/>
    </p:custShow>
    <p:custShow name="המרות" id="229">
      <p:sldLst/>
    </p:custShow>
    <p:custShow name="משמר" id="230">
      <p:sldLst/>
    </p:custShow>
    <p:custShow name="מוכנות1" id="231">
      <p:sldLst/>
    </p:custShow>
    <p:custShow name="פערים1" id="232">
      <p:sldLst/>
    </p:custShow>
    <p:custShow name="תקציב אוגדות" id="233">
      <p:sldLst/>
    </p:custShow>
    <p:custShow name="ס&quot;ס 2010" id="234">
      <p:sldLst/>
    </p:custShow>
    <p:custShow name="פרויקטים נוספים" id="235">
      <p:sldLst/>
    </p:custShow>
    <p:custShow name="הגנ&quot;ש" id="236">
      <p:sldLst/>
    </p:custShow>
    <p:custShow name="תע&quot;ם" id="237">
      <p:sldLst/>
    </p:custShow>
    <p:custShow name="רציפות" id="238">
      <p:sldLst/>
    </p:custShow>
    <p:custShow name="פערים3" id="239">
      <p:sldLst/>
    </p:custShow>
    <p:custShow name="ירדן" id="240">
      <p:sldLst/>
    </p:custShow>
    <p:custShow name="פערי תשתיות" id="241">
      <p:sldLst/>
    </p:custShow>
    <p:custShow name="משמר פ" id="242">
      <p:sldLst/>
    </p:custShow>
    <p:custShow name="מצגת תקציב" id="243">
      <p:sldLst/>
    </p:custShow>
    <p:custShow name="עץ מבנה" id="244">
      <p:sldLst/>
    </p:custShow>
    <p:custShow name="סל" id="245">
      <p:sldLst/>
    </p:custShow>
    <p:custShow name="רכב ממוגן" id="246">
      <p:sldLst/>
    </p:custShow>
    <p:custShow name="רישות" id="247">
      <p:sldLst/>
    </p:custShow>
    <p:custShow name="פערים4" id="248">
      <p:sldLst/>
    </p:custShow>
    <p:custShow name="התייעלות1" id="249">
      <p:sldLst/>
    </p:custShow>
    <p:custShow name="דלק" id="250">
      <p:sldLst/>
    </p:custShow>
    <p:custShow name="חשמל1" id="251">
      <p:sldLst/>
    </p:custShow>
    <p:custShow name="הובלה1" id="252">
      <p:sldLst/>
    </p:custShow>
    <p:custShow name="ברזל" id="253">
      <p:sldLst/>
    </p:custShow>
    <p:custShow name="תשורות1" id="254">
      <p:sldLst/>
    </p:custShow>
    <p:custShow name="הסעדה1" id="255">
      <p:sldLst/>
    </p:custShow>
    <p:custShow name="צווי תפיסה" id="256">
      <p:sldLst/>
    </p:custShow>
    <p:custShow name="יבשנים" id="257">
      <p:sldLst/>
    </p:custShow>
    <p:custShow name="התייעלות4" id="258">
      <p:sldLst/>
    </p:custShow>
    <p:custShow name="צורכים בתבונה" id="259">
      <p:sldLst/>
    </p:custShow>
    <p:custShow name="פערי פו&quot;ש" id="260">
      <p:sldLst/>
    </p:custShow>
    <p:custShow name="פגיעה באמון" id="261">
      <p:sldLst/>
    </p:custShow>
    <p:custShow name="פערי איסוף" id="262">
      <p:sldLst/>
    </p:custShow>
    <p:custShow name="מכשול" id="263">
      <p:sldLst/>
    </p:custShow>
    <p:custShow name="הנחות2" id="264">
      <p:sldLst/>
    </p:custShow>
    <p:custShow name="מבוא השמש" id="265">
      <p:sldLst/>
    </p:custShow>
  </p:custShowLst>
  <p:defaultTextStyle>
    <a:defPPr>
      <a:defRPr lang="he-IL"/>
    </a:defPPr>
    <a:lvl1pPr algn="r" rtl="1" eaLnBrk="0" fontAlgn="base" hangingPunct="0">
      <a:spcBef>
        <a:spcPct val="0"/>
      </a:spcBef>
      <a:spcAft>
        <a:spcPct val="0"/>
      </a:spcAft>
      <a:defRPr kern="1200">
        <a:solidFill>
          <a:schemeClr val="tx1"/>
        </a:solidFill>
        <a:latin typeface="Times New Roman" pitchFamily="18" charset="0"/>
        <a:ea typeface="+mn-ea"/>
        <a:cs typeface="Arial" pitchFamily="34" charset="0"/>
      </a:defRPr>
    </a:lvl1pPr>
    <a:lvl2pPr marL="457200" algn="r" rtl="1" eaLnBrk="0" fontAlgn="base" hangingPunct="0">
      <a:spcBef>
        <a:spcPct val="0"/>
      </a:spcBef>
      <a:spcAft>
        <a:spcPct val="0"/>
      </a:spcAft>
      <a:defRPr kern="1200">
        <a:solidFill>
          <a:schemeClr val="tx1"/>
        </a:solidFill>
        <a:latin typeface="Times New Roman" pitchFamily="18" charset="0"/>
        <a:ea typeface="+mn-ea"/>
        <a:cs typeface="Arial" pitchFamily="34" charset="0"/>
      </a:defRPr>
    </a:lvl2pPr>
    <a:lvl3pPr marL="914400" algn="r" rtl="1" eaLnBrk="0" fontAlgn="base" hangingPunct="0">
      <a:spcBef>
        <a:spcPct val="0"/>
      </a:spcBef>
      <a:spcAft>
        <a:spcPct val="0"/>
      </a:spcAft>
      <a:defRPr kern="1200">
        <a:solidFill>
          <a:schemeClr val="tx1"/>
        </a:solidFill>
        <a:latin typeface="Times New Roman" pitchFamily="18" charset="0"/>
        <a:ea typeface="+mn-ea"/>
        <a:cs typeface="Arial" pitchFamily="34" charset="0"/>
      </a:defRPr>
    </a:lvl3pPr>
    <a:lvl4pPr marL="1371600" algn="r" rtl="1" eaLnBrk="0" fontAlgn="base" hangingPunct="0">
      <a:spcBef>
        <a:spcPct val="0"/>
      </a:spcBef>
      <a:spcAft>
        <a:spcPct val="0"/>
      </a:spcAft>
      <a:defRPr kern="1200">
        <a:solidFill>
          <a:schemeClr val="tx1"/>
        </a:solidFill>
        <a:latin typeface="Times New Roman" pitchFamily="18" charset="0"/>
        <a:ea typeface="+mn-ea"/>
        <a:cs typeface="Arial" pitchFamily="34" charset="0"/>
      </a:defRPr>
    </a:lvl4pPr>
    <a:lvl5pPr marL="1828800" algn="r" rtl="1" eaLnBrk="0" fontAlgn="base" hangingPunct="0">
      <a:spcBef>
        <a:spcPct val="0"/>
      </a:spcBef>
      <a:spcAft>
        <a:spcPct val="0"/>
      </a:spcAft>
      <a:defRPr kern="1200">
        <a:solidFill>
          <a:schemeClr val="tx1"/>
        </a:solidFill>
        <a:latin typeface="Times New Roman" pitchFamily="18" charset="0"/>
        <a:ea typeface="+mn-ea"/>
        <a:cs typeface="Arial" pitchFamily="34" charset="0"/>
      </a:defRPr>
    </a:lvl5pPr>
    <a:lvl6pPr marL="2286000" algn="r" defTabSz="914400" rtl="1" eaLnBrk="1" latinLnBrk="0" hangingPunct="1">
      <a:defRPr kern="1200">
        <a:solidFill>
          <a:schemeClr val="tx1"/>
        </a:solidFill>
        <a:latin typeface="Times New Roman" pitchFamily="18" charset="0"/>
        <a:ea typeface="+mn-ea"/>
        <a:cs typeface="Arial" pitchFamily="34" charset="0"/>
      </a:defRPr>
    </a:lvl6pPr>
    <a:lvl7pPr marL="2743200" algn="r" defTabSz="914400" rtl="1" eaLnBrk="1" latinLnBrk="0" hangingPunct="1">
      <a:defRPr kern="1200">
        <a:solidFill>
          <a:schemeClr val="tx1"/>
        </a:solidFill>
        <a:latin typeface="Times New Roman" pitchFamily="18" charset="0"/>
        <a:ea typeface="+mn-ea"/>
        <a:cs typeface="Arial" pitchFamily="34" charset="0"/>
      </a:defRPr>
    </a:lvl7pPr>
    <a:lvl8pPr marL="3200400" algn="r" defTabSz="914400" rtl="1" eaLnBrk="1" latinLnBrk="0" hangingPunct="1">
      <a:defRPr kern="1200">
        <a:solidFill>
          <a:schemeClr val="tx1"/>
        </a:solidFill>
        <a:latin typeface="Times New Roman" pitchFamily="18" charset="0"/>
        <a:ea typeface="+mn-ea"/>
        <a:cs typeface="Arial" pitchFamily="34" charset="0"/>
      </a:defRPr>
    </a:lvl8pPr>
    <a:lvl9pPr marL="3657600" algn="r" defTabSz="914400" rtl="1"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 xmlns:p15="http://schemas.microsoft.com/office/powerpoint/2012/main">
        <p15:guide id="1" orient="horz" pos="4319">
          <p15:clr>
            <a:srgbClr val="A4A3A4"/>
          </p15:clr>
        </p15:guide>
        <p15:guide id="2" pos="5760" userDrawn="1">
          <p15:clr>
            <a:srgbClr val="A4A3A4"/>
          </p15:clr>
        </p15:guide>
      </p15:sldGuideLst>
    </p:ext>
    <p:ext uri="{2D200454-40CA-4A62-9FC3-DE9A4176ACB9}">
      <p15:notesGuideLst xmlns=""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5859944" initials="I" lastIdx="24" clrIdx="0"/>
  <p:cmAuthor id="1" name="s7101269" initials="S" lastIdx="1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FF66"/>
    <a:srgbClr val="74737F"/>
    <a:srgbClr val="FE9802"/>
    <a:srgbClr val="535260"/>
    <a:srgbClr val="B8BABF"/>
    <a:srgbClr val="E9EDF4"/>
    <a:srgbClr val="FFE2B7"/>
    <a:srgbClr val="CFC6A5"/>
    <a:srgbClr val="CFCF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סגנון בהיר 2 - הדגשה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C2FFA5D-87B4-456A-9821-1D502468CF0F}" styleName="סגנון ערכת נושא 1 - הדגשה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ללא סגנון, ללא רשת">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סגנון ביניים 2 - הדגשה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סגנון ביניים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סגנון ביניים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25E5076-3810-47DD-B79F-674D7AD40C01}" styleName="סגנון כהה 1 - הדגשה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סגנון ביניים 1 - הדגשה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סגנון ביניים 2 - הדגשה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סגנון ערכת נושא 1 - הדגשה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012ECD-51FC-41F1-AA8D-1B2483CD663E}" styleName="סגנון בהיר 2 - הדגשה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סגנון ביניים 1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60" autoAdjust="0"/>
    <p:restoredTop sz="92767" autoAdjust="0"/>
  </p:normalViewPr>
  <p:slideViewPr>
    <p:cSldViewPr>
      <p:cViewPr>
        <p:scale>
          <a:sx n="69" d="100"/>
          <a:sy n="69" d="100"/>
        </p:scale>
        <p:origin x="-2154" y="-774"/>
      </p:cViewPr>
      <p:guideLst>
        <p:guide orient="horz" pos="4319"/>
        <p:guide pos="5760"/>
      </p:guideLst>
    </p:cSldViewPr>
  </p:slideViewPr>
  <p:outlineViewPr>
    <p:cViewPr>
      <p:scale>
        <a:sx n="33" d="100"/>
        <a:sy n="33" d="100"/>
      </p:scale>
      <p:origin x="0" y="-5082"/>
    </p:cViewPr>
  </p:outlineViewPr>
  <p:notesTextViewPr>
    <p:cViewPr>
      <p:scale>
        <a:sx n="100" d="100"/>
        <a:sy n="100" d="100"/>
      </p:scale>
      <p:origin x="0" y="0"/>
    </p:cViewPr>
  </p:notesTextViewPr>
  <p:sorterViewPr>
    <p:cViewPr varScale="1">
      <p:scale>
        <a:sx n="1" d="1"/>
        <a:sy n="1" d="1"/>
      </p:scale>
      <p:origin x="0" y="-403"/>
    </p:cViewPr>
  </p:sorterViewPr>
  <p:notesViewPr>
    <p:cSldViewPr>
      <p:cViewPr varScale="1">
        <p:scale>
          <a:sx n="78" d="100"/>
          <a:sy n="78" d="100"/>
        </p:scale>
        <p:origin x="-3930" y="-102"/>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61" Type="http://schemas.openxmlformats.org/officeDocument/2006/relationships/slide" Target="slides/slide45.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CA5D64-740D-464B-B808-F8BFCFE5607E}" type="doc">
      <dgm:prSet loTypeId="urn:microsoft.com/office/officeart/2005/8/layout/vList6" loCatId="list" qsTypeId="urn:microsoft.com/office/officeart/2005/8/quickstyle/3d4" qsCatId="3D" csTypeId="urn:microsoft.com/office/officeart/2005/8/colors/colorful5" csCatId="colorful" phldr="1"/>
      <dgm:spPr/>
      <dgm:t>
        <a:bodyPr/>
        <a:lstStyle/>
        <a:p>
          <a:pPr rtl="1"/>
          <a:endParaRPr lang="he-IL"/>
        </a:p>
      </dgm:t>
    </dgm:pt>
    <dgm:pt modelId="{1E3F7A02-622E-4ECD-B218-1344E7EAB563}">
      <dgm:prSet phldrT="[טקסט]"/>
      <dgm:spPr/>
      <dgm:t>
        <a:bodyPr/>
        <a:lstStyle/>
        <a:p>
          <a:pPr rtl="1"/>
          <a:r>
            <a:rPr lang="he-IL" dirty="0" smtClean="0"/>
            <a:t>מגזר פרטי</a:t>
          </a:r>
          <a:endParaRPr lang="he-IL" dirty="0"/>
        </a:p>
      </dgm:t>
    </dgm:pt>
    <dgm:pt modelId="{9E4EB610-CD2F-4B96-908B-B682370B6CE2}" type="parTrans" cxnId="{EF5D0F2B-C2D2-4F36-AB52-95E2A3A12B2B}">
      <dgm:prSet/>
      <dgm:spPr/>
      <dgm:t>
        <a:bodyPr/>
        <a:lstStyle/>
        <a:p>
          <a:pPr rtl="1"/>
          <a:endParaRPr lang="he-IL"/>
        </a:p>
      </dgm:t>
    </dgm:pt>
    <dgm:pt modelId="{B262FACC-F5CE-462A-8F72-4D9DFDD0075F}" type="sibTrans" cxnId="{EF5D0F2B-C2D2-4F36-AB52-95E2A3A12B2B}">
      <dgm:prSet/>
      <dgm:spPr/>
      <dgm:t>
        <a:bodyPr/>
        <a:lstStyle/>
        <a:p>
          <a:pPr rtl="1"/>
          <a:endParaRPr lang="he-IL"/>
        </a:p>
      </dgm:t>
    </dgm:pt>
    <dgm:pt modelId="{077DEB4F-B29A-4F0D-B800-8F3E6444C9F6}">
      <dgm:prSet phldrT="[טקסט]"/>
      <dgm:spPr/>
      <dgm:t>
        <a:bodyPr/>
        <a:lstStyle/>
        <a:p>
          <a:pPr rtl="1"/>
          <a:r>
            <a:rPr lang="he-IL" dirty="0" smtClean="0"/>
            <a:t>מגזר ציבורי</a:t>
          </a:r>
          <a:endParaRPr lang="he-IL" dirty="0"/>
        </a:p>
      </dgm:t>
    </dgm:pt>
    <dgm:pt modelId="{0918D603-B23F-4DE0-8512-66306EE2A387}" type="parTrans" cxnId="{61896957-EF61-45B4-AB67-B4CA5F07F50F}">
      <dgm:prSet/>
      <dgm:spPr/>
      <dgm:t>
        <a:bodyPr/>
        <a:lstStyle/>
        <a:p>
          <a:pPr rtl="1"/>
          <a:endParaRPr lang="he-IL"/>
        </a:p>
      </dgm:t>
    </dgm:pt>
    <dgm:pt modelId="{838C79EA-1C29-48ED-9099-54F90E664993}" type="sibTrans" cxnId="{61896957-EF61-45B4-AB67-B4CA5F07F50F}">
      <dgm:prSet/>
      <dgm:spPr/>
      <dgm:t>
        <a:bodyPr/>
        <a:lstStyle/>
        <a:p>
          <a:pPr rtl="1"/>
          <a:endParaRPr lang="he-IL"/>
        </a:p>
      </dgm:t>
    </dgm:pt>
    <dgm:pt modelId="{A29B5EF3-8D80-49C3-B5A9-09C7346C5F1B}">
      <dgm:prSet phldrT="[טקסט]" custT="1"/>
      <dgm:spPr/>
      <dgm:t>
        <a:bodyPr/>
        <a:lstStyle/>
        <a:p>
          <a:pPr rtl="1"/>
          <a:endParaRPr lang="he-IL" sz="1400" dirty="0"/>
        </a:p>
      </dgm:t>
    </dgm:pt>
    <dgm:pt modelId="{11D9FDC9-E5E4-43C8-8FD1-584619015B8A}" type="parTrans" cxnId="{CE99F4AC-6DD4-4BB8-A1C3-BAE08FEA0914}">
      <dgm:prSet/>
      <dgm:spPr/>
      <dgm:t>
        <a:bodyPr/>
        <a:lstStyle/>
        <a:p>
          <a:pPr rtl="1"/>
          <a:endParaRPr lang="he-IL"/>
        </a:p>
      </dgm:t>
    </dgm:pt>
    <dgm:pt modelId="{722B675C-9C44-4668-857E-37660069F8B9}" type="sibTrans" cxnId="{CE99F4AC-6DD4-4BB8-A1C3-BAE08FEA0914}">
      <dgm:prSet/>
      <dgm:spPr/>
      <dgm:t>
        <a:bodyPr/>
        <a:lstStyle/>
        <a:p>
          <a:pPr rtl="1"/>
          <a:endParaRPr lang="he-IL"/>
        </a:p>
      </dgm:t>
    </dgm:pt>
    <dgm:pt modelId="{284E5B44-4C9B-4BC2-9640-D633E870BA7C}">
      <dgm:prSet phldrT="[טקסט]" custT="1"/>
      <dgm:spPr/>
      <dgm:t>
        <a:bodyPr/>
        <a:lstStyle/>
        <a:p>
          <a:pPr algn="l" rtl="0"/>
          <a:endParaRPr lang="he-IL" sz="1050" b="0" kern="1200" dirty="0"/>
        </a:p>
      </dgm:t>
    </dgm:pt>
    <dgm:pt modelId="{247422F8-1EA6-4680-8386-BD41618D1E58}" type="parTrans" cxnId="{259E116B-5AC4-450A-8934-45A27B5D6FFF}">
      <dgm:prSet/>
      <dgm:spPr/>
      <dgm:t>
        <a:bodyPr/>
        <a:lstStyle/>
        <a:p>
          <a:pPr rtl="1"/>
          <a:endParaRPr lang="he-IL"/>
        </a:p>
      </dgm:t>
    </dgm:pt>
    <dgm:pt modelId="{AD1D28FF-BD25-46ED-9D55-C32BB5BAB72D}" type="sibTrans" cxnId="{259E116B-5AC4-450A-8934-45A27B5D6FFF}">
      <dgm:prSet/>
      <dgm:spPr/>
      <dgm:t>
        <a:bodyPr/>
        <a:lstStyle/>
        <a:p>
          <a:pPr rtl="1"/>
          <a:endParaRPr lang="he-IL"/>
        </a:p>
      </dgm:t>
    </dgm:pt>
    <dgm:pt modelId="{17E2AE1D-75C1-437C-9E1F-090D9F802F98}" type="pres">
      <dgm:prSet presAssocID="{BACA5D64-740D-464B-B808-F8BFCFE5607E}" presName="Name0" presStyleCnt="0">
        <dgm:presLayoutVars>
          <dgm:dir/>
          <dgm:animLvl val="lvl"/>
          <dgm:resizeHandles/>
        </dgm:presLayoutVars>
      </dgm:prSet>
      <dgm:spPr/>
      <dgm:t>
        <a:bodyPr/>
        <a:lstStyle/>
        <a:p>
          <a:pPr rtl="1"/>
          <a:endParaRPr lang="he-IL"/>
        </a:p>
      </dgm:t>
    </dgm:pt>
    <dgm:pt modelId="{89AD328E-32BF-4C14-BA3B-BF029F6CAB2B}" type="pres">
      <dgm:prSet presAssocID="{1E3F7A02-622E-4ECD-B218-1344E7EAB563}" presName="linNode" presStyleCnt="0"/>
      <dgm:spPr/>
    </dgm:pt>
    <dgm:pt modelId="{403B17BA-368B-4DD6-BDDE-EC4B4C222374}" type="pres">
      <dgm:prSet presAssocID="{1E3F7A02-622E-4ECD-B218-1344E7EAB563}" presName="parentShp" presStyleLbl="node1" presStyleIdx="0" presStyleCnt="2" custScaleX="51435" custScaleY="46559" custLinFactX="69910" custLinFactNeighborX="100000" custLinFactNeighborY="4761">
        <dgm:presLayoutVars>
          <dgm:bulletEnabled val="1"/>
        </dgm:presLayoutVars>
      </dgm:prSet>
      <dgm:spPr/>
      <dgm:t>
        <a:bodyPr/>
        <a:lstStyle/>
        <a:p>
          <a:pPr rtl="1"/>
          <a:endParaRPr lang="he-IL"/>
        </a:p>
      </dgm:t>
    </dgm:pt>
    <dgm:pt modelId="{6ECCA750-5064-4FDC-A35B-382EC338E0BB}" type="pres">
      <dgm:prSet presAssocID="{1E3F7A02-622E-4ECD-B218-1344E7EAB563}" presName="childShp" presStyleLbl="bgAccFollowNode1" presStyleIdx="0" presStyleCnt="2" custAng="10800000" custScaleX="140817" custScaleY="100283" custLinFactNeighborX="-50501" custLinFactNeighborY="2316">
        <dgm:presLayoutVars>
          <dgm:bulletEnabled val="1"/>
        </dgm:presLayoutVars>
      </dgm:prSet>
      <dgm:spPr/>
      <dgm:t>
        <a:bodyPr/>
        <a:lstStyle/>
        <a:p>
          <a:pPr rtl="1"/>
          <a:endParaRPr lang="he-IL"/>
        </a:p>
      </dgm:t>
    </dgm:pt>
    <dgm:pt modelId="{C1172358-4FBF-4939-920C-46814293A8F4}" type="pres">
      <dgm:prSet presAssocID="{B262FACC-F5CE-462A-8F72-4D9DFDD0075F}" presName="spacing" presStyleCnt="0"/>
      <dgm:spPr/>
    </dgm:pt>
    <dgm:pt modelId="{D1E9CC11-5099-4CBD-8F4E-B9604D3DD985}" type="pres">
      <dgm:prSet presAssocID="{077DEB4F-B29A-4F0D-B800-8F3E6444C9F6}" presName="linNode" presStyleCnt="0"/>
      <dgm:spPr/>
    </dgm:pt>
    <dgm:pt modelId="{09513D04-3242-4853-B1D8-24362985F219}" type="pres">
      <dgm:prSet presAssocID="{077DEB4F-B29A-4F0D-B800-8F3E6444C9F6}" presName="parentShp" presStyleLbl="node1" presStyleIdx="1" presStyleCnt="2" custScaleX="51120" custScaleY="42225" custLinFactNeighborX="-3972" custLinFactNeighborY="-3483">
        <dgm:presLayoutVars>
          <dgm:bulletEnabled val="1"/>
        </dgm:presLayoutVars>
      </dgm:prSet>
      <dgm:spPr/>
      <dgm:t>
        <a:bodyPr/>
        <a:lstStyle/>
        <a:p>
          <a:pPr rtl="1"/>
          <a:endParaRPr lang="he-IL"/>
        </a:p>
      </dgm:t>
    </dgm:pt>
    <dgm:pt modelId="{C679A32B-5870-46E8-804B-38F423B52840}" type="pres">
      <dgm:prSet presAssocID="{077DEB4F-B29A-4F0D-B800-8F3E6444C9F6}" presName="childShp" presStyleLbl="bgAccFollowNode1" presStyleIdx="1" presStyleCnt="2" custScaleX="167013" custScaleY="93265" custLinFactNeighborX="124" custLinFactNeighborY="-10088">
        <dgm:presLayoutVars>
          <dgm:bulletEnabled val="1"/>
        </dgm:presLayoutVars>
      </dgm:prSet>
      <dgm:spPr/>
      <dgm:t>
        <a:bodyPr/>
        <a:lstStyle/>
        <a:p>
          <a:pPr rtl="1"/>
          <a:endParaRPr lang="he-IL"/>
        </a:p>
      </dgm:t>
    </dgm:pt>
  </dgm:ptLst>
  <dgm:cxnLst>
    <dgm:cxn modelId="{5A2C7A02-D4AF-4A4A-800A-3D89B6008BFA}" type="presOf" srcId="{1E3F7A02-622E-4ECD-B218-1344E7EAB563}" destId="{403B17BA-368B-4DD6-BDDE-EC4B4C222374}" srcOrd="0" destOrd="0" presId="urn:microsoft.com/office/officeart/2005/8/layout/vList6"/>
    <dgm:cxn modelId="{ABA3A836-A6A3-4349-AC2B-B17820812708}" type="presOf" srcId="{BACA5D64-740D-464B-B808-F8BFCFE5607E}" destId="{17E2AE1D-75C1-437C-9E1F-090D9F802F98}" srcOrd="0" destOrd="0" presId="urn:microsoft.com/office/officeart/2005/8/layout/vList6"/>
    <dgm:cxn modelId="{259E116B-5AC4-450A-8934-45A27B5D6FFF}" srcId="{077DEB4F-B29A-4F0D-B800-8F3E6444C9F6}" destId="{284E5B44-4C9B-4BC2-9640-D633E870BA7C}" srcOrd="0" destOrd="0" parTransId="{247422F8-1EA6-4680-8386-BD41618D1E58}" sibTransId="{AD1D28FF-BD25-46ED-9D55-C32BB5BAB72D}"/>
    <dgm:cxn modelId="{CC3DC7A1-E0C1-431B-8BA6-E130CDB8C311}" type="presOf" srcId="{A29B5EF3-8D80-49C3-B5A9-09C7346C5F1B}" destId="{6ECCA750-5064-4FDC-A35B-382EC338E0BB}" srcOrd="0" destOrd="0" presId="urn:microsoft.com/office/officeart/2005/8/layout/vList6"/>
    <dgm:cxn modelId="{0DC27E21-872D-4544-B987-0A5A74791F3C}" type="presOf" srcId="{077DEB4F-B29A-4F0D-B800-8F3E6444C9F6}" destId="{09513D04-3242-4853-B1D8-24362985F219}" srcOrd="0" destOrd="0" presId="urn:microsoft.com/office/officeart/2005/8/layout/vList6"/>
    <dgm:cxn modelId="{1DADBD78-9ACC-46EB-B30B-2DD7C51B40A4}" type="presOf" srcId="{284E5B44-4C9B-4BC2-9640-D633E870BA7C}" destId="{C679A32B-5870-46E8-804B-38F423B52840}" srcOrd="0" destOrd="0" presId="urn:microsoft.com/office/officeart/2005/8/layout/vList6"/>
    <dgm:cxn modelId="{CE99F4AC-6DD4-4BB8-A1C3-BAE08FEA0914}" srcId="{1E3F7A02-622E-4ECD-B218-1344E7EAB563}" destId="{A29B5EF3-8D80-49C3-B5A9-09C7346C5F1B}" srcOrd="0" destOrd="0" parTransId="{11D9FDC9-E5E4-43C8-8FD1-584619015B8A}" sibTransId="{722B675C-9C44-4668-857E-37660069F8B9}"/>
    <dgm:cxn modelId="{EF5D0F2B-C2D2-4F36-AB52-95E2A3A12B2B}" srcId="{BACA5D64-740D-464B-B808-F8BFCFE5607E}" destId="{1E3F7A02-622E-4ECD-B218-1344E7EAB563}" srcOrd="0" destOrd="0" parTransId="{9E4EB610-CD2F-4B96-908B-B682370B6CE2}" sibTransId="{B262FACC-F5CE-462A-8F72-4D9DFDD0075F}"/>
    <dgm:cxn modelId="{61896957-EF61-45B4-AB67-B4CA5F07F50F}" srcId="{BACA5D64-740D-464B-B808-F8BFCFE5607E}" destId="{077DEB4F-B29A-4F0D-B800-8F3E6444C9F6}" srcOrd="1" destOrd="0" parTransId="{0918D603-B23F-4DE0-8512-66306EE2A387}" sibTransId="{838C79EA-1C29-48ED-9099-54F90E664993}"/>
    <dgm:cxn modelId="{F7665FE7-993F-4CDB-B46E-39AB4C7B05D4}" type="presParOf" srcId="{17E2AE1D-75C1-437C-9E1F-090D9F802F98}" destId="{89AD328E-32BF-4C14-BA3B-BF029F6CAB2B}" srcOrd="0" destOrd="0" presId="urn:microsoft.com/office/officeart/2005/8/layout/vList6"/>
    <dgm:cxn modelId="{43DFF534-7BDD-4B7A-AD26-CFC8920C7116}" type="presParOf" srcId="{89AD328E-32BF-4C14-BA3B-BF029F6CAB2B}" destId="{403B17BA-368B-4DD6-BDDE-EC4B4C222374}" srcOrd="0" destOrd="0" presId="urn:microsoft.com/office/officeart/2005/8/layout/vList6"/>
    <dgm:cxn modelId="{C717695F-428E-42DC-B273-BD6C4EE09C33}" type="presParOf" srcId="{89AD328E-32BF-4C14-BA3B-BF029F6CAB2B}" destId="{6ECCA750-5064-4FDC-A35B-382EC338E0BB}" srcOrd="1" destOrd="0" presId="urn:microsoft.com/office/officeart/2005/8/layout/vList6"/>
    <dgm:cxn modelId="{524D5355-F797-4D44-AE40-63CEF363DC23}" type="presParOf" srcId="{17E2AE1D-75C1-437C-9E1F-090D9F802F98}" destId="{C1172358-4FBF-4939-920C-46814293A8F4}" srcOrd="1" destOrd="0" presId="urn:microsoft.com/office/officeart/2005/8/layout/vList6"/>
    <dgm:cxn modelId="{406A8540-0E93-4438-96B8-9B9A727E3870}" type="presParOf" srcId="{17E2AE1D-75C1-437C-9E1F-090D9F802F98}" destId="{D1E9CC11-5099-4CBD-8F4E-B9604D3DD985}" srcOrd="2" destOrd="0" presId="urn:microsoft.com/office/officeart/2005/8/layout/vList6"/>
    <dgm:cxn modelId="{49A776C0-F3B6-439F-B41C-7ACCC44781CE}" type="presParOf" srcId="{D1E9CC11-5099-4CBD-8F4E-B9604D3DD985}" destId="{09513D04-3242-4853-B1D8-24362985F219}" srcOrd="0" destOrd="0" presId="urn:microsoft.com/office/officeart/2005/8/layout/vList6"/>
    <dgm:cxn modelId="{D737833E-82D5-422C-8F0F-D418390E91E5}" type="presParOf" srcId="{D1E9CC11-5099-4CBD-8F4E-B9604D3DD985}" destId="{C679A32B-5870-46E8-804B-38F423B5284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89382E-6220-4FEB-B7BA-44C8D676511E}" type="doc">
      <dgm:prSet loTypeId="urn:microsoft.com/office/officeart/2009/3/layout/StepUpProcess" loCatId="process" qsTypeId="urn:microsoft.com/office/officeart/2005/8/quickstyle/3d3" qsCatId="3D" csTypeId="urn:microsoft.com/office/officeart/2005/8/colors/accent1_2" csCatId="accent1" phldr="1"/>
      <dgm:spPr/>
    </dgm:pt>
    <dgm:pt modelId="{AB09BC8B-9073-4211-BF4A-3B849AE3E5CB}">
      <dgm:prSet phldrT="[Text]" custT="1"/>
      <dgm:spPr>
        <a:xfrm>
          <a:off x="117750" y="1966995"/>
          <a:ext cx="2903725" cy="2022138"/>
        </a:xfrm>
        <a:noFill/>
        <a:ln w="9525" cap="flat" cmpd="sng" algn="ctr">
          <a:solidFill>
            <a:sysClr val="windowText" lastClr="000000">
              <a:alpha val="0"/>
              <a:hueOff val="0"/>
              <a:satOff val="0"/>
              <a:lumOff val="0"/>
              <a:alphaOff val="0"/>
            </a:sysClr>
          </a:solidFill>
          <a:prstDash val="solid"/>
        </a:ln>
        <a:effectLst/>
      </dgm:spPr>
      <dgm:t>
        <a:bodyPr/>
        <a:lstStyle/>
        <a:p>
          <a:pPr algn="ctr" rtl="1"/>
          <a:r>
            <a:rPr lang="he-IL" sz="2400" b="1" dirty="0" smtClean="0">
              <a:solidFill>
                <a:schemeClr val="tx1"/>
              </a:solidFill>
              <a:latin typeface="Trebuchet MS"/>
              <a:ea typeface="+mn-ea"/>
              <a:cs typeface="Arial"/>
            </a:rPr>
            <a:t>1951</a:t>
          </a:r>
          <a:r>
            <a:rPr lang="he-IL" sz="2000" dirty="0" smtClean="0">
              <a:solidFill>
                <a:schemeClr val="tx1"/>
              </a:solidFill>
              <a:latin typeface="Trebuchet MS"/>
              <a:ea typeface="+mn-ea"/>
              <a:cs typeface="Arial"/>
            </a:rPr>
            <a:t> </a:t>
          </a:r>
        </a:p>
        <a:p>
          <a:pPr algn="ctr" rtl="1"/>
          <a:r>
            <a:rPr lang="he-IL" sz="2000" dirty="0" smtClean="0">
              <a:solidFill>
                <a:schemeClr val="tx1"/>
              </a:solidFill>
              <a:latin typeface="Trebuchet MS"/>
              <a:ea typeface="+mn-ea"/>
              <a:cs typeface="Arial"/>
            </a:rPr>
            <a:t>חקיקת חוק הג"א</a:t>
          </a:r>
        </a:p>
        <a:p>
          <a:pPr algn="ctr" rtl="1"/>
          <a:r>
            <a:rPr lang="he-IL" sz="2000" dirty="0" smtClean="0">
              <a:solidFill>
                <a:schemeClr val="tx1"/>
              </a:solidFill>
              <a:latin typeface="Trebuchet MS"/>
              <a:ea typeface="+mn-ea"/>
              <a:cs typeface="Arial"/>
            </a:rPr>
            <a:t> </a:t>
          </a:r>
          <a:r>
            <a:rPr lang="he-IL" sz="2000" i="1" dirty="0" smtClean="0">
              <a:solidFill>
                <a:schemeClr val="tx1"/>
              </a:solidFill>
              <a:latin typeface="Trebuchet MS"/>
              <a:ea typeface="+mn-ea"/>
              <a:cs typeface="Arial"/>
            </a:rPr>
            <a:t>חיוב התקנת מקלטים ומחסות עבור האוכלוסייה הסובבת( ללא שיוך מקומי) </a:t>
          </a:r>
          <a:endParaRPr lang="he-IL" sz="2000" i="1" dirty="0">
            <a:solidFill>
              <a:schemeClr val="tx1"/>
            </a:solidFill>
            <a:latin typeface="Trebuchet MS"/>
            <a:ea typeface="+mn-ea"/>
            <a:cs typeface="Arial"/>
          </a:endParaRPr>
        </a:p>
      </dgm:t>
    </dgm:pt>
    <dgm:pt modelId="{9ECEE55B-1023-442F-A5FB-BC643085468C}" type="parTrans" cxnId="{13A45C9B-1A0F-4530-9FC7-D56A494E0976}">
      <dgm:prSet/>
      <dgm:spPr/>
      <dgm:t>
        <a:bodyPr/>
        <a:lstStyle/>
        <a:p>
          <a:pPr rtl="1"/>
          <a:endParaRPr lang="he-IL"/>
        </a:p>
      </dgm:t>
    </dgm:pt>
    <dgm:pt modelId="{A4548623-4E49-41A2-8958-A96553457424}" type="sibTrans" cxnId="{13A45C9B-1A0F-4530-9FC7-D56A494E0976}">
      <dgm:prSet/>
      <dgm:spPr/>
      <dgm:t>
        <a:bodyPr/>
        <a:lstStyle/>
        <a:p>
          <a:pPr rtl="1"/>
          <a:endParaRPr lang="he-IL"/>
        </a:p>
      </dgm:t>
    </dgm:pt>
    <dgm:pt modelId="{2401BBEE-561B-4863-8B07-66D73B133F0E}">
      <dgm:prSet phldrT="[Text]" custT="1"/>
      <dgm:spPr>
        <a:xfrm>
          <a:off x="3422013" y="1347214"/>
          <a:ext cx="2306906" cy="2022138"/>
        </a:xfrm>
        <a:noFill/>
        <a:ln w="9525" cap="flat" cmpd="sng" algn="ctr">
          <a:solidFill>
            <a:sysClr val="windowText" lastClr="000000">
              <a:alpha val="0"/>
              <a:hueOff val="0"/>
              <a:satOff val="0"/>
              <a:lumOff val="0"/>
              <a:alphaOff val="0"/>
            </a:sysClr>
          </a:solidFill>
          <a:prstDash val="solid"/>
        </a:ln>
        <a:effectLst/>
      </dgm:spPr>
      <dgm:t>
        <a:bodyPr/>
        <a:lstStyle/>
        <a:p>
          <a:pPr algn="ctr" rtl="1"/>
          <a:r>
            <a:rPr lang="he-IL" sz="2400" b="1" dirty="0" smtClean="0">
              <a:solidFill>
                <a:schemeClr val="tx1"/>
              </a:solidFill>
              <a:latin typeface="Trebuchet MS"/>
              <a:ea typeface="+mn-ea"/>
              <a:cs typeface="Arial"/>
            </a:rPr>
            <a:t>1972</a:t>
          </a:r>
          <a:r>
            <a:rPr lang="he-IL" sz="2000" dirty="0" smtClean="0">
              <a:solidFill>
                <a:schemeClr val="tx1"/>
              </a:solidFill>
              <a:latin typeface="Trebuchet MS"/>
              <a:ea typeface="+mn-ea"/>
              <a:cs typeface="Arial"/>
            </a:rPr>
            <a:t> </a:t>
          </a:r>
        </a:p>
        <a:p>
          <a:pPr algn="ctr" rtl="1"/>
          <a:r>
            <a:rPr lang="he-IL" sz="2000" dirty="0" smtClean="0">
              <a:solidFill>
                <a:schemeClr val="tx1"/>
              </a:solidFill>
              <a:latin typeface="Trebuchet MS"/>
              <a:ea typeface="+mn-ea"/>
              <a:cs typeface="Arial"/>
            </a:rPr>
            <a:t>אישור תקנות ההתגוננות</a:t>
          </a:r>
        </a:p>
        <a:p>
          <a:pPr algn="ctr" rtl="1"/>
          <a:r>
            <a:rPr lang="he-IL" sz="2000" i="1" u="none" dirty="0" smtClean="0">
              <a:solidFill>
                <a:schemeClr val="tx1"/>
              </a:solidFill>
              <a:latin typeface="Trebuchet MS"/>
              <a:ea typeface="+mn-ea"/>
              <a:cs typeface="Arial"/>
            </a:rPr>
            <a:t>התאמת איום האב"כ ורסס מוגבר, לנוכח לקחי מלחמת ששת הימים.</a:t>
          </a:r>
        </a:p>
        <a:p>
          <a:pPr algn="ctr" rtl="1"/>
          <a:endParaRPr lang="he-IL" sz="2000" dirty="0">
            <a:solidFill>
              <a:schemeClr val="tx1"/>
            </a:solidFill>
            <a:latin typeface="Trebuchet MS"/>
            <a:ea typeface="+mn-ea"/>
            <a:cs typeface="Arial"/>
          </a:endParaRPr>
        </a:p>
      </dgm:t>
    </dgm:pt>
    <dgm:pt modelId="{1BCA3F22-AEA4-4910-ADDB-907CD30E74A6}" type="parTrans" cxnId="{C3CA478A-024F-4431-AD65-0EE5DC1EFFFF}">
      <dgm:prSet/>
      <dgm:spPr/>
      <dgm:t>
        <a:bodyPr/>
        <a:lstStyle/>
        <a:p>
          <a:pPr rtl="1"/>
          <a:endParaRPr lang="he-IL"/>
        </a:p>
      </dgm:t>
    </dgm:pt>
    <dgm:pt modelId="{66977405-5A7F-435A-83B2-D04C90C241D1}" type="sibTrans" cxnId="{C3CA478A-024F-4431-AD65-0EE5DC1EFFFF}">
      <dgm:prSet/>
      <dgm:spPr/>
      <dgm:t>
        <a:bodyPr/>
        <a:lstStyle/>
        <a:p>
          <a:pPr rtl="1"/>
          <a:endParaRPr lang="he-IL"/>
        </a:p>
      </dgm:t>
    </dgm:pt>
    <dgm:pt modelId="{A523750F-52C9-4148-A8F4-C1DCBEB28C89}">
      <dgm:prSet phldrT="[Text]" custT="1"/>
      <dgm:spPr>
        <a:xfrm>
          <a:off x="6376496" y="843118"/>
          <a:ext cx="2477640" cy="2083025"/>
        </a:xfrm>
        <a:noFill/>
        <a:ln w="9525" cap="flat" cmpd="sng" algn="ctr">
          <a:solidFill>
            <a:sysClr val="windowText" lastClr="000000">
              <a:alpha val="0"/>
              <a:hueOff val="0"/>
              <a:satOff val="0"/>
              <a:lumOff val="0"/>
              <a:alphaOff val="0"/>
            </a:sysClr>
          </a:solidFill>
          <a:prstDash val="solid"/>
        </a:ln>
        <a:effectLst/>
      </dgm:spPr>
      <dgm:t>
        <a:bodyPr/>
        <a:lstStyle/>
        <a:p>
          <a:pPr algn="ctr" rtl="1"/>
          <a:r>
            <a:rPr lang="he-IL" sz="2000" b="1" dirty="0" smtClean="0">
              <a:solidFill>
                <a:schemeClr val="tx1"/>
              </a:solidFill>
              <a:latin typeface="Trebuchet MS"/>
              <a:ea typeface="+mn-ea"/>
              <a:cs typeface="Arial"/>
            </a:rPr>
            <a:t> </a:t>
          </a:r>
          <a:r>
            <a:rPr lang="he-IL" sz="2400" b="1" dirty="0" smtClean="0">
              <a:solidFill>
                <a:schemeClr val="tx1"/>
              </a:solidFill>
              <a:latin typeface="Trebuchet MS"/>
              <a:ea typeface="+mn-ea"/>
              <a:cs typeface="Arial"/>
            </a:rPr>
            <a:t>1992</a:t>
          </a:r>
          <a:r>
            <a:rPr lang="he-IL" sz="2000" b="1" dirty="0" smtClean="0">
              <a:solidFill>
                <a:schemeClr val="tx1"/>
              </a:solidFill>
              <a:latin typeface="Trebuchet MS"/>
              <a:ea typeface="+mn-ea"/>
              <a:cs typeface="Arial"/>
            </a:rPr>
            <a:t> </a:t>
          </a:r>
        </a:p>
        <a:p>
          <a:pPr algn="ctr" rtl="1"/>
          <a:r>
            <a:rPr lang="he-IL" sz="2000" dirty="0" smtClean="0">
              <a:solidFill>
                <a:schemeClr val="tx1"/>
              </a:solidFill>
              <a:latin typeface="Trebuchet MS"/>
              <a:ea typeface="+mn-ea"/>
              <a:cs typeface="Arial"/>
            </a:rPr>
            <a:t>אישור תקנות למרחבים מוגנים (ממ"ד, ממ"ק, ממ"מ) </a:t>
          </a:r>
        </a:p>
        <a:p>
          <a:pPr algn="ctr" rtl="1"/>
          <a:r>
            <a:rPr lang="he-IL" sz="2000" i="1" dirty="0" smtClean="0">
              <a:solidFill>
                <a:schemeClr val="tx1"/>
              </a:solidFill>
              <a:latin typeface="Trebuchet MS"/>
              <a:ea typeface="+mn-ea"/>
              <a:cs typeface="Arial"/>
            </a:rPr>
            <a:t>התאמת האיום לנוכח לקחי מלחמת המפרץ (זמן התרעה, פיזור תוחלת הנזק). </a:t>
          </a:r>
          <a:endParaRPr lang="he-IL" sz="2000" i="1" dirty="0">
            <a:solidFill>
              <a:schemeClr val="tx1"/>
            </a:solidFill>
            <a:latin typeface="Trebuchet MS"/>
            <a:ea typeface="+mn-ea"/>
            <a:cs typeface="Arial"/>
          </a:endParaRPr>
        </a:p>
      </dgm:t>
    </dgm:pt>
    <dgm:pt modelId="{2D01F0E2-64C4-4E3E-8223-4DADE2FF66CF}" type="parTrans" cxnId="{70765E1A-9855-446B-9662-E9A83769AA9D}">
      <dgm:prSet/>
      <dgm:spPr/>
      <dgm:t>
        <a:bodyPr/>
        <a:lstStyle/>
        <a:p>
          <a:pPr rtl="1"/>
          <a:endParaRPr lang="he-IL"/>
        </a:p>
      </dgm:t>
    </dgm:pt>
    <dgm:pt modelId="{C2C8B037-D312-47F5-B2AE-51595F20A01C}" type="sibTrans" cxnId="{70765E1A-9855-446B-9662-E9A83769AA9D}">
      <dgm:prSet/>
      <dgm:spPr/>
      <dgm:t>
        <a:bodyPr/>
        <a:lstStyle/>
        <a:p>
          <a:pPr rtl="1"/>
          <a:endParaRPr lang="he-IL"/>
        </a:p>
      </dgm:t>
    </dgm:pt>
    <dgm:pt modelId="{3A0B38E3-231C-426C-A166-A84EF4CF1899}" type="pres">
      <dgm:prSet presAssocID="{EC89382E-6220-4FEB-B7BA-44C8D676511E}" presName="rootnode" presStyleCnt="0">
        <dgm:presLayoutVars>
          <dgm:chMax/>
          <dgm:chPref/>
          <dgm:dir/>
          <dgm:animLvl val="lvl"/>
        </dgm:presLayoutVars>
      </dgm:prSet>
      <dgm:spPr/>
    </dgm:pt>
    <dgm:pt modelId="{7D223D4C-5B24-4232-BD24-446664B78E05}" type="pres">
      <dgm:prSet presAssocID="{AB09BC8B-9073-4211-BF4A-3B849AE3E5CB}" presName="composite" presStyleCnt="0"/>
      <dgm:spPr/>
    </dgm:pt>
    <dgm:pt modelId="{C686C341-2EEB-4D38-A801-7B90864E1736}" type="pres">
      <dgm:prSet presAssocID="{AB09BC8B-9073-4211-BF4A-3B849AE3E5CB}" presName="LShape" presStyleLbl="alignNode1" presStyleIdx="0" presStyleCnt="5" custLinFactNeighborX="-1801" custLinFactNeighborY="-26527"/>
      <dgm:spPr>
        <a:xfrm rot="5400000">
          <a:off x="509815" y="1169146"/>
          <a:ext cx="1535635" cy="2555263"/>
        </a:xfrm>
        <a:prstGeom prst="corner">
          <a:avLst>
            <a:gd name="adj1" fmla="val 16120"/>
            <a:gd name="adj2" fmla="val 16110"/>
          </a:avLst>
        </a:prstGeom>
        <a:solidFill>
          <a:srgbClr val="F0941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pPr rtl="1"/>
          <a:endParaRPr lang="he-IL"/>
        </a:p>
      </dgm:t>
    </dgm:pt>
    <dgm:pt modelId="{21264A2F-7AC8-4D8C-B9B3-792C2AC7560B}" type="pres">
      <dgm:prSet presAssocID="{AB09BC8B-9073-4211-BF4A-3B849AE3E5CB}" presName="ParentText" presStyleLbl="revTx" presStyleIdx="0" presStyleCnt="3" custScaleX="125871" custLinFactNeighborX="5057" custLinFactNeighborY="-18446">
        <dgm:presLayoutVars>
          <dgm:chMax val="0"/>
          <dgm:chPref val="0"/>
          <dgm:bulletEnabled val="1"/>
        </dgm:presLayoutVars>
      </dgm:prSet>
      <dgm:spPr>
        <a:prstGeom prst="rect">
          <a:avLst/>
        </a:prstGeom>
      </dgm:spPr>
      <dgm:t>
        <a:bodyPr/>
        <a:lstStyle/>
        <a:p>
          <a:pPr rtl="1"/>
          <a:endParaRPr lang="he-IL"/>
        </a:p>
      </dgm:t>
    </dgm:pt>
    <dgm:pt modelId="{0E702923-A68F-4DE6-821F-AD147F51BF71}" type="pres">
      <dgm:prSet presAssocID="{AB09BC8B-9073-4211-BF4A-3B849AE3E5CB}" presName="Triangle" presStyleLbl="alignNode1" presStyleIdx="1" presStyleCnt="5"/>
      <dgm:spPr>
        <a:xfrm>
          <a:off x="2171140" y="1094446"/>
          <a:ext cx="435265" cy="435265"/>
        </a:xfrm>
        <a:prstGeom prst="triangle">
          <a:avLst>
            <a:gd name="adj" fmla="val 100000"/>
          </a:avLst>
        </a:prstGeom>
        <a:solidFill>
          <a:srgbClr val="F0941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1E611BFA-8436-4421-9B31-23926839013F}" type="pres">
      <dgm:prSet presAssocID="{A4548623-4E49-41A2-8958-A96553457424}" presName="sibTrans" presStyleCnt="0"/>
      <dgm:spPr/>
    </dgm:pt>
    <dgm:pt modelId="{A0E45E3B-69F3-40F5-8E19-F75D611709BC}" type="pres">
      <dgm:prSet presAssocID="{A4548623-4E49-41A2-8958-A96553457424}" presName="space" presStyleCnt="0"/>
      <dgm:spPr/>
    </dgm:pt>
    <dgm:pt modelId="{EC85CC6F-7CB2-47D2-BBF7-5EE4788A4E5B}" type="pres">
      <dgm:prSet presAssocID="{2401BBEE-561B-4863-8B07-66D73B133F0E}" presName="composite" presStyleCnt="0"/>
      <dgm:spPr/>
    </dgm:pt>
    <dgm:pt modelId="{6EF4E184-A41D-4E05-9D0B-9BE3DE8634E3}" type="pres">
      <dgm:prSet presAssocID="{2401BBEE-561B-4863-8B07-66D73B133F0E}" presName="LShape" presStyleLbl="alignNode1" presStyleIdx="2" presStyleCnt="5" custLinFactNeighborX="352" custLinFactNeighborY="-20061"/>
      <dgm:spPr>
        <a:xfrm rot="5400000">
          <a:off x="3687343" y="569612"/>
          <a:ext cx="1535635" cy="2555263"/>
        </a:xfrm>
        <a:prstGeom prst="corner">
          <a:avLst>
            <a:gd name="adj1" fmla="val 16120"/>
            <a:gd name="adj2" fmla="val 16110"/>
          </a:avLst>
        </a:prstGeom>
        <a:solidFill>
          <a:srgbClr val="F0941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EECCF3B8-4411-4128-B4D5-CBFD7F3E208A}" type="pres">
      <dgm:prSet presAssocID="{2401BBEE-561B-4863-8B07-66D73B133F0E}" presName="ParentText" presStyleLbl="revTx" presStyleIdx="1" presStyleCnt="3" custLinFactNeighborY="-14537">
        <dgm:presLayoutVars>
          <dgm:chMax val="0"/>
          <dgm:chPref val="0"/>
          <dgm:bulletEnabled val="1"/>
        </dgm:presLayoutVars>
      </dgm:prSet>
      <dgm:spPr>
        <a:prstGeom prst="rect">
          <a:avLst/>
        </a:prstGeom>
      </dgm:spPr>
      <dgm:t>
        <a:bodyPr/>
        <a:lstStyle/>
        <a:p>
          <a:pPr rtl="1"/>
          <a:endParaRPr lang="he-IL"/>
        </a:p>
      </dgm:t>
    </dgm:pt>
    <dgm:pt modelId="{FB6AC959-5237-4CB1-BB60-F6873CE01ACA}" type="pres">
      <dgm:prSet presAssocID="{2401BBEE-561B-4863-8B07-66D73B133F0E}" presName="Triangle" presStyleLbl="alignNode1" presStyleIdx="3" presStyleCnt="5"/>
      <dgm:spPr>
        <a:xfrm>
          <a:off x="5293654" y="395619"/>
          <a:ext cx="435265" cy="435265"/>
        </a:xfrm>
        <a:prstGeom prst="triangle">
          <a:avLst>
            <a:gd name="adj" fmla="val 100000"/>
          </a:avLst>
        </a:prstGeom>
        <a:solidFill>
          <a:srgbClr val="F0941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E78E222-A367-45EC-A9E0-4156846179C5}" type="pres">
      <dgm:prSet presAssocID="{66977405-5A7F-435A-83B2-D04C90C241D1}" presName="sibTrans" presStyleCnt="0"/>
      <dgm:spPr/>
    </dgm:pt>
    <dgm:pt modelId="{18FC8356-CF1F-4D7A-8EED-D5D0897DF328}" type="pres">
      <dgm:prSet presAssocID="{66977405-5A7F-435A-83B2-D04C90C241D1}" presName="space" presStyleCnt="0"/>
      <dgm:spPr/>
    </dgm:pt>
    <dgm:pt modelId="{58BBE12F-439B-4782-8C87-451BF78D9F2C}" type="pres">
      <dgm:prSet presAssocID="{A523750F-52C9-4148-A8F4-C1DCBEB28C89}" presName="composite" presStyleCnt="0"/>
      <dgm:spPr/>
    </dgm:pt>
    <dgm:pt modelId="{426206FF-A2AF-4174-9C80-7997C4C7371F}" type="pres">
      <dgm:prSet presAssocID="{A523750F-52C9-4148-A8F4-C1DCBEB28C89}" presName="LShape" presStyleLbl="alignNode1" presStyleIdx="4" presStyleCnt="5" custLinFactNeighborX="-5720" custLinFactNeighborY="-5395"/>
      <dgm:spPr>
        <a:xfrm rot="5400000">
          <a:off x="6699633" y="89023"/>
          <a:ext cx="1535635" cy="2555263"/>
        </a:xfrm>
        <a:prstGeom prst="corner">
          <a:avLst>
            <a:gd name="adj1" fmla="val 16120"/>
            <a:gd name="adj2" fmla="val 16110"/>
          </a:avLst>
        </a:prstGeom>
        <a:solidFill>
          <a:srgbClr val="F0941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pt>
    <dgm:pt modelId="{F3BE1526-3E25-4CEC-8569-5810E53F23B6}" type="pres">
      <dgm:prSet presAssocID="{A523750F-52C9-4148-A8F4-C1DCBEB28C89}" presName="ParentText" presStyleLbl="revTx" presStyleIdx="2" presStyleCnt="3" custScaleX="107401" custScaleY="103011" custLinFactNeighborX="-5531" custLinFactNeighborY="-1896">
        <dgm:presLayoutVars>
          <dgm:chMax val="0"/>
          <dgm:chPref val="0"/>
          <dgm:bulletEnabled val="1"/>
        </dgm:presLayoutVars>
      </dgm:prSet>
      <dgm:spPr>
        <a:prstGeom prst="rect">
          <a:avLst/>
        </a:prstGeom>
      </dgm:spPr>
      <dgm:t>
        <a:bodyPr/>
        <a:lstStyle/>
        <a:p>
          <a:pPr rtl="1"/>
          <a:endParaRPr lang="he-IL"/>
        </a:p>
      </dgm:t>
    </dgm:pt>
  </dgm:ptLst>
  <dgm:cxnLst>
    <dgm:cxn modelId="{FBBA0BFF-104B-4779-B863-25AF630C8BCE}" type="presOf" srcId="{AB09BC8B-9073-4211-BF4A-3B849AE3E5CB}" destId="{21264A2F-7AC8-4D8C-B9B3-792C2AC7560B}" srcOrd="0" destOrd="0" presId="urn:microsoft.com/office/officeart/2009/3/layout/StepUpProcess"/>
    <dgm:cxn modelId="{13A45C9B-1A0F-4530-9FC7-D56A494E0976}" srcId="{EC89382E-6220-4FEB-B7BA-44C8D676511E}" destId="{AB09BC8B-9073-4211-BF4A-3B849AE3E5CB}" srcOrd="0" destOrd="0" parTransId="{9ECEE55B-1023-442F-A5FB-BC643085468C}" sibTransId="{A4548623-4E49-41A2-8958-A96553457424}"/>
    <dgm:cxn modelId="{8C594AE5-5CAE-4681-8556-B92BE8B3086B}" type="presOf" srcId="{2401BBEE-561B-4863-8B07-66D73B133F0E}" destId="{EECCF3B8-4411-4128-B4D5-CBFD7F3E208A}" srcOrd="0" destOrd="0" presId="urn:microsoft.com/office/officeart/2009/3/layout/StepUpProcess"/>
    <dgm:cxn modelId="{3A7FAAB0-4CFE-4775-87D9-3E2CEA2E2DB0}" type="presOf" srcId="{EC89382E-6220-4FEB-B7BA-44C8D676511E}" destId="{3A0B38E3-231C-426C-A166-A84EF4CF1899}" srcOrd="0" destOrd="0" presId="urn:microsoft.com/office/officeart/2009/3/layout/StepUpProcess"/>
    <dgm:cxn modelId="{70765E1A-9855-446B-9662-E9A83769AA9D}" srcId="{EC89382E-6220-4FEB-B7BA-44C8D676511E}" destId="{A523750F-52C9-4148-A8F4-C1DCBEB28C89}" srcOrd="2" destOrd="0" parTransId="{2D01F0E2-64C4-4E3E-8223-4DADE2FF66CF}" sibTransId="{C2C8B037-D312-47F5-B2AE-51595F20A01C}"/>
    <dgm:cxn modelId="{C3CA478A-024F-4431-AD65-0EE5DC1EFFFF}" srcId="{EC89382E-6220-4FEB-B7BA-44C8D676511E}" destId="{2401BBEE-561B-4863-8B07-66D73B133F0E}" srcOrd="1" destOrd="0" parTransId="{1BCA3F22-AEA4-4910-ADDB-907CD30E74A6}" sibTransId="{66977405-5A7F-435A-83B2-D04C90C241D1}"/>
    <dgm:cxn modelId="{249101FA-1E1D-46C4-9D74-6CDEBF7F629C}" type="presOf" srcId="{A523750F-52C9-4148-A8F4-C1DCBEB28C89}" destId="{F3BE1526-3E25-4CEC-8569-5810E53F23B6}" srcOrd="0" destOrd="0" presId="urn:microsoft.com/office/officeart/2009/3/layout/StepUpProcess"/>
    <dgm:cxn modelId="{CB2DFC14-2D09-41B8-8FA0-9C90D117A91F}" type="presParOf" srcId="{3A0B38E3-231C-426C-A166-A84EF4CF1899}" destId="{7D223D4C-5B24-4232-BD24-446664B78E05}" srcOrd="0" destOrd="0" presId="urn:microsoft.com/office/officeart/2009/3/layout/StepUpProcess"/>
    <dgm:cxn modelId="{6A5D513F-0EA3-4C1C-9A7D-4EB823B1B69F}" type="presParOf" srcId="{7D223D4C-5B24-4232-BD24-446664B78E05}" destId="{C686C341-2EEB-4D38-A801-7B90864E1736}" srcOrd="0" destOrd="0" presId="urn:microsoft.com/office/officeart/2009/3/layout/StepUpProcess"/>
    <dgm:cxn modelId="{8CEF4575-27E0-4656-80C0-50BEE888D828}" type="presParOf" srcId="{7D223D4C-5B24-4232-BD24-446664B78E05}" destId="{21264A2F-7AC8-4D8C-B9B3-792C2AC7560B}" srcOrd="1" destOrd="0" presId="urn:microsoft.com/office/officeart/2009/3/layout/StepUpProcess"/>
    <dgm:cxn modelId="{8765F10A-E6A0-46FD-906C-B7FE1F010650}" type="presParOf" srcId="{7D223D4C-5B24-4232-BD24-446664B78E05}" destId="{0E702923-A68F-4DE6-821F-AD147F51BF71}" srcOrd="2" destOrd="0" presId="urn:microsoft.com/office/officeart/2009/3/layout/StepUpProcess"/>
    <dgm:cxn modelId="{FF832549-19B9-4DA0-B6A0-E3AF33CF26BF}" type="presParOf" srcId="{3A0B38E3-231C-426C-A166-A84EF4CF1899}" destId="{1E611BFA-8436-4421-9B31-23926839013F}" srcOrd="1" destOrd="0" presId="urn:microsoft.com/office/officeart/2009/3/layout/StepUpProcess"/>
    <dgm:cxn modelId="{B686D7E5-BB51-4F6C-8644-AB31135D1506}" type="presParOf" srcId="{1E611BFA-8436-4421-9B31-23926839013F}" destId="{A0E45E3B-69F3-40F5-8E19-F75D611709BC}" srcOrd="0" destOrd="0" presId="urn:microsoft.com/office/officeart/2009/3/layout/StepUpProcess"/>
    <dgm:cxn modelId="{1984F9FA-C7CE-48D1-B758-DE2F3FE1592F}" type="presParOf" srcId="{3A0B38E3-231C-426C-A166-A84EF4CF1899}" destId="{EC85CC6F-7CB2-47D2-BBF7-5EE4788A4E5B}" srcOrd="2" destOrd="0" presId="urn:microsoft.com/office/officeart/2009/3/layout/StepUpProcess"/>
    <dgm:cxn modelId="{62709135-AD90-481B-8CB5-D8696F920FF1}" type="presParOf" srcId="{EC85CC6F-7CB2-47D2-BBF7-5EE4788A4E5B}" destId="{6EF4E184-A41D-4E05-9D0B-9BE3DE8634E3}" srcOrd="0" destOrd="0" presId="urn:microsoft.com/office/officeart/2009/3/layout/StepUpProcess"/>
    <dgm:cxn modelId="{AE884D7F-E549-412C-93CF-584CE3A8F98A}" type="presParOf" srcId="{EC85CC6F-7CB2-47D2-BBF7-5EE4788A4E5B}" destId="{EECCF3B8-4411-4128-B4D5-CBFD7F3E208A}" srcOrd="1" destOrd="0" presId="urn:microsoft.com/office/officeart/2009/3/layout/StepUpProcess"/>
    <dgm:cxn modelId="{388C7DC1-BA61-4DB4-A229-5A5E258B3116}" type="presParOf" srcId="{EC85CC6F-7CB2-47D2-BBF7-5EE4788A4E5B}" destId="{FB6AC959-5237-4CB1-BB60-F6873CE01ACA}" srcOrd="2" destOrd="0" presId="urn:microsoft.com/office/officeart/2009/3/layout/StepUpProcess"/>
    <dgm:cxn modelId="{1340075E-0DA3-4741-B500-D80C36FF44AB}" type="presParOf" srcId="{3A0B38E3-231C-426C-A166-A84EF4CF1899}" destId="{FE78E222-A367-45EC-A9E0-4156846179C5}" srcOrd="3" destOrd="0" presId="urn:microsoft.com/office/officeart/2009/3/layout/StepUpProcess"/>
    <dgm:cxn modelId="{EA3E6DAB-5558-4C1C-A5C6-90391F2B2D5A}" type="presParOf" srcId="{FE78E222-A367-45EC-A9E0-4156846179C5}" destId="{18FC8356-CF1F-4D7A-8EED-D5D0897DF328}" srcOrd="0" destOrd="0" presId="urn:microsoft.com/office/officeart/2009/3/layout/StepUpProcess"/>
    <dgm:cxn modelId="{679A6A2D-7452-430F-8F59-CFDC8B689C09}" type="presParOf" srcId="{3A0B38E3-231C-426C-A166-A84EF4CF1899}" destId="{58BBE12F-439B-4782-8C87-451BF78D9F2C}" srcOrd="4" destOrd="0" presId="urn:microsoft.com/office/officeart/2009/3/layout/StepUpProcess"/>
    <dgm:cxn modelId="{A11F2DC3-9437-4D16-B315-DE6F8F0042A1}" type="presParOf" srcId="{58BBE12F-439B-4782-8C87-451BF78D9F2C}" destId="{426206FF-A2AF-4174-9C80-7997C4C7371F}" srcOrd="0" destOrd="0" presId="urn:microsoft.com/office/officeart/2009/3/layout/StepUpProcess"/>
    <dgm:cxn modelId="{827D8B16-1069-43C1-ACBF-6CFAB52C4158}" type="presParOf" srcId="{58BBE12F-439B-4782-8C87-451BF78D9F2C}" destId="{F3BE1526-3E25-4CEC-8569-5810E53F23B6}"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2862E4-0062-4EF5-BFB5-9F6F25E72285}" type="doc">
      <dgm:prSet loTypeId="urn:microsoft.com/office/officeart/2005/8/layout/hList9" loCatId="list" qsTypeId="urn:microsoft.com/office/officeart/2005/8/quickstyle/simple1" qsCatId="simple" csTypeId="urn:microsoft.com/office/officeart/2005/8/colors/accent1_2" csCatId="accent1" phldr="1"/>
      <dgm:spPr/>
      <dgm:t>
        <a:bodyPr/>
        <a:lstStyle/>
        <a:p>
          <a:pPr rtl="1"/>
          <a:endParaRPr lang="he-IL"/>
        </a:p>
      </dgm:t>
    </dgm:pt>
    <dgm:pt modelId="{79FD737F-8932-4B77-9346-9094ED45BBC0}">
      <dgm:prSet phldrT="[Text]" custT="1"/>
      <dgm:spPr>
        <a:solidFill>
          <a:srgbClr val="92D050"/>
        </a:solidFill>
      </dgm:spPr>
      <dgm:t>
        <a:bodyPr/>
        <a:lstStyle/>
        <a:p>
          <a:pPr rtl="1"/>
          <a:r>
            <a:rPr lang="he-IL" sz="1800" b="1" dirty="0" smtClean="0">
              <a:solidFill>
                <a:schemeClr val="tx1"/>
              </a:solidFill>
            </a:rPr>
            <a:t>בקשה לבניית מיגון חדש </a:t>
          </a:r>
          <a:r>
            <a:rPr lang="he-IL" sz="1600" dirty="0" smtClean="0">
              <a:solidFill>
                <a:schemeClr val="tx1"/>
              </a:solidFill>
            </a:rPr>
            <a:t>(ס' 14ג')</a:t>
          </a:r>
          <a:endParaRPr lang="he-IL" sz="1600" dirty="0">
            <a:solidFill>
              <a:schemeClr val="tx1"/>
            </a:solidFill>
          </a:endParaRPr>
        </a:p>
      </dgm:t>
    </dgm:pt>
    <dgm:pt modelId="{EDBF3FE2-EC27-49C2-A427-88A8B327AFDC}" type="parTrans" cxnId="{D75EEF07-8885-4EB1-BCA8-F221AA0954FC}">
      <dgm:prSet/>
      <dgm:spPr/>
      <dgm:t>
        <a:bodyPr/>
        <a:lstStyle/>
        <a:p>
          <a:pPr rtl="1"/>
          <a:endParaRPr lang="he-IL"/>
        </a:p>
      </dgm:t>
    </dgm:pt>
    <dgm:pt modelId="{4B9F3491-5A34-4E34-AA56-DA2BBA6ABC08}" type="sibTrans" cxnId="{D75EEF07-8885-4EB1-BCA8-F221AA0954FC}">
      <dgm:prSet/>
      <dgm:spPr/>
      <dgm:t>
        <a:bodyPr/>
        <a:lstStyle/>
        <a:p>
          <a:pPr rtl="1"/>
          <a:endParaRPr lang="he-IL"/>
        </a:p>
      </dgm:t>
    </dgm:pt>
    <dgm:pt modelId="{F77A31CB-D330-46FB-AEAB-28DFF973B94D}">
      <dgm:prSet phldrT="[Text]" custT="1"/>
      <dgm:spPr/>
      <dgm:t>
        <a:bodyPr/>
        <a:lstStyle/>
        <a:p>
          <a:pPr algn="r" rtl="1"/>
          <a:r>
            <a:rPr lang="he-IL" sz="1600" b="1" dirty="0" smtClean="0"/>
            <a:t>כלל בסיס: </a:t>
          </a:r>
        </a:p>
        <a:p>
          <a:pPr algn="r" rtl="1"/>
          <a:r>
            <a:rPr lang="he-IL" sz="1600" b="0" i="1" dirty="0" smtClean="0"/>
            <a:t>כל מבנה מגורים ומוסדי אשר לא קיים לו מענה מיגוני יחויב בהתקנת מיגון.</a:t>
          </a:r>
        </a:p>
        <a:p>
          <a:pPr algn="r" rtl="1"/>
          <a:endParaRPr lang="he-IL" sz="1700" b="0" i="1" dirty="0" smtClean="0"/>
        </a:p>
        <a:p>
          <a:pPr algn="r" rtl="1"/>
          <a:r>
            <a:rPr lang="he-IL" sz="1700" b="1" dirty="0" smtClean="0"/>
            <a:t>מנחה חוקתי: </a:t>
          </a:r>
        </a:p>
        <a:p>
          <a:pPr algn="r" rtl="1"/>
          <a:r>
            <a:rPr lang="he-IL" sz="1600" b="0" dirty="0" smtClean="0"/>
            <a:t>תקנות המפרטים לבניית מקלטים.</a:t>
          </a:r>
        </a:p>
        <a:p>
          <a:pPr algn="r" rtl="1"/>
          <a:r>
            <a:rPr lang="he-IL" sz="1700" b="1" dirty="0" smtClean="0"/>
            <a:t>בנוסף לכך:</a:t>
          </a:r>
        </a:p>
        <a:p>
          <a:pPr algn="r" rtl="1"/>
          <a:r>
            <a:rPr lang="he-IL" sz="1600" b="0" dirty="0" smtClean="0"/>
            <a:t>- כל פיצול דירה המתבצע במבנה קיים.</a:t>
          </a:r>
        </a:p>
        <a:p>
          <a:pPr algn="r" rtl="1"/>
          <a:r>
            <a:rPr lang="he-IL" sz="1600" b="0" dirty="0" smtClean="0"/>
            <a:t>- בקשה לתוספת למבנה העולה על שטח של 12 מ"ר (שטח עיקרי)</a:t>
          </a:r>
        </a:p>
        <a:p>
          <a:pPr algn="r" rtl="1"/>
          <a:r>
            <a:rPr lang="he-IL" sz="1600" b="0" dirty="0" smtClean="0"/>
            <a:t>-בקשות לשינוי ייעוד.</a:t>
          </a:r>
          <a:endParaRPr lang="he-IL" sz="1600" b="0" dirty="0"/>
        </a:p>
      </dgm:t>
    </dgm:pt>
    <dgm:pt modelId="{AFE82DE0-2AE9-433B-8DBC-3207AB6C08F8}" type="parTrans" cxnId="{C6012D2D-0F9E-4E62-8D11-CF4313897D0C}">
      <dgm:prSet/>
      <dgm:spPr/>
      <dgm:t>
        <a:bodyPr/>
        <a:lstStyle/>
        <a:p>
          <a:pPr rtl="1"/>
          <a:endParaRPr lang="he-IL"/>
        </a:p>
      </dgm:t>
    </dgm:pt>
    <dgm:pt modelId="{D147E0E9-9400-4AA3-8437-8808FE74D105}" type="sibTrans" cxnId="{C6012D2D-0F9E-4E62-8D11-CF4313897D0C}">
      <dgm:prSet/>
      <dgm:spPr/>
      <dgm:t>
        <a:bodyPr/>
        <a:lstStyle/>
        <a:p>
          <a:pPr rtl="1"/>
          <a:endParaRPr lang="he-IL"/>
        </a:p>
      </dgm:t>
    </dgm:pt>
    <dgm:pt modelId="{8D9C633D-CDC8-4A02-B8F8-7C07308D7999}">
      <dgm:prSet phldrT="[Text]" custT="1"/>
      <dgm:spPr>
        <a:solidFill>
          <a:schemeClr val="accent2">
            <a:lumMod val="60000"/>
            <a:lumOff val="40000"/>
          </a:schemeClr>
        </a:solidFill>
      </dgm:spPr>
      <dgm:t>
        <a:bodyPr/>
        <a:lstStyle/>
        <a:p>
          <a:pPr rtl="1"/>
          <a:r>
            <a:rPr lang="he-IL" sz="2000" b="1" dirty="0" smtClean="0">
              <a:solidFill>
                <a:schemeClr val="tx1"/>
              </a:solidFill>
            </a:rPr>
            <a:t>בקשה לפטור ממיגון </a:t>
          </a:r>
          <a:r>
            <a:rPr lang="he-IL" sz="1600" dirty="0" smtClean="0">
              <a:solidFill>
                <a:schemeClr val="tx1"/>
              </a:solidFill>
            </a:rPr>
            <a:t>(ס' 14ז')</a:t>
          </a:r>
          <a:endParaRPr lang="he-IL" sz="1600" dirty="0">
            <a:solidFill>
              <a:schemeClr val="tx1"/>
            </a:solidFill>
          </a:endParaRPr>
        </a:p>
      </dgm:t>
    </dgm:pt>
    <dgm:pt modelId="{C8DBC739-9271-4658-85B1-045B0A4BDF59}" type="parTrans" cxnId="{E63AD0A1-F828-4142-BE0A-6597E35F1C4B}">
      <dgm:prSet/>
      <dgm:spPr/>
      <dgm:t>
        <a:bodyPr/>
        <a:lstStyle/>
        <a:p>
          <a:pPr rtl="1"/>
          <a:endParaRPr lang="he-IL"/>
        </a:p>
      </dgm:t>
    </dgm:pt>
    <dgm:pt modelId="{5A33D6CE-DD61-4FF4-89E6-380549049C6F}" type="sibTrans" cxnId="{E63AD0A1-F828-4142-BE0A-6597E35F1C4B}">
      <dgm:prSet/>
      <dgm:spPr/>
      <dgm:t>
        <a:bodyPr/>
        <a:lstStyle/>
        <a:p>
          <a:pPr rtl="1"/>
          <a:endParaRPr lang="he-IL"/>
        </a:p>
      </dgm:t>
    </dgm:pt>
    <dgm:pt modelId="{161DE0B0-DB0A-4F5C-ABE5-DB9A3A5234FF}">
      <dgm:prSet phldrT="[Text]" custT="1"/>
      <dgm:spPr/>
      <dgm:t>
        <a:bodyPr/>
        <a:lstStyle/>
        <a:p>
          <a:pPr algn="r" rtl="1"/>
          <a:endParaRPr lang="he-IL" sz="1600" b="1" dirty="0" smtClean="0"/>
        </a:p>
        <a:p>
          <a:pPr algn="r" rtl="1"/>
          <a:r>
            <a:rPr lang="he-IL" sz="1600" b="1" dirty="0" smtClean="0"/>
            <a:t>כלל בסיס: </a:t>
          </a:r>
        </a:p>
        <a:p>
          <a:pPr algn="r" rtl="1"/>
          <a:r>
            <a:rPr lang="he-IL" sz="1600" b="0" i="1" dirty="0" smtClean="0"/>
            <a:t>מבנה הקיים בתוכו מרכיב מיגון תיקני (מקלט או מרחב מוגן) והוא תקין (כשירות מינימלית) – יהיה זכאי לפטור.</a:t>
          </a:r>
        </a:p>
        <a:p>
          <a:pPr algn="r" rtl="1"/>
          <a:endParaRPr lang="he-IL" sz="1600" b="0" i="1" dirty="0" smtClean="0"/>
        </a:p>
        <a:p>
          <a:pPr algn="r" rtl="1"/>
          <a:r>
            <a:rPr lang="he-IL" sz="1600" b="1" dirty="0" smtClean="0"/>
            <a:t>מנחה חוקתי: </a:t>
          </a:r>
        </a:p>
        <a:p>
          <a:pPr algn="r" rtl="1"/>
          <a:r>
            <a:rPr lang="he-IL" sz="1600" b="0" dirty="0" smtClean="0"/>
            <a:t>מסמך מדיניות הפטור- הכללים למתן פטור 2014.</a:t>
          </a:r>
        </a:p>
        <a:p>
          <a:pPr algn="r" rtl="1"/>
          <a:r>
            <a:rPr lang="he-IL" sz="1600" b="1" dirty="0" smtClean="0"/>
            <a:t>בנוסף לכך:</a:t>
          </a:r>
        </a:p>
        <a:p>
          <a:pPr algn="r" rtl="1"/>
          <a:r>
            <a:rPr lang="he-IL" sz="1600" b="0" dirty="0" smtClean="0"/>
            <a:t>-תוספות למבנים קיימים עד 12 מ"ר- פטורים ממיגון.</a:t>
          </a:r>
        </a:p>
        <a:p>
          <a:pPr algn="r" rtl="1"/>
          <a:r>
            <a:rPr lang="he-IL" sz="1600" b="0" dirty="0" smtClean="0"/>
            <a:t>-עסקים קטנים עד 70 מ"ר פטורים.</a:t>
          </a:r>
        </a:p>
        <a:p>
          <a:pPr algn="r" rtl="1"/>
          <a:r>
            <a:rPr lang="he-IL" sz="1600" b="0" dirty="0" smtClean="0"/>
            <a:t>-מבנים חקלאות מסוימים כגון: סככות וחממות – פטורים.</a:t>
          </a:r>
        </a:p>
        <a:p>
          <a:pPr algn="r" rtl="1"/>
          <a:r>
            <a:rPr lang="he-IL" sz="1600" b="0" dirty="0" smtClean="0"/>
            <a:t>כלל המבנים הזכאים לפטור והתנאים מפורטים במסמך מדיניות הפטור , אשר עתיד להפוך לתקנה בשנת העבודה הנוכחית.</a:t>
          </a:r>
        </a:p>
      </dgm:t>
    </dgm:pt>
    <dgm:pt modelId="{DFD10396-C0A2-47FF-82A7-B6F5DC1C7C4D}" type="parTrans" cxnId="{0116943B-5C44-43D2-B100-F1632F843F9D}">
      <dgm:prSet/>
      <dgm:spPr/>
      <dgm:t>
        <a:bodyPr/>
        <a:lstStyle/>
        <a:p>
          <a:pPr rtl="1"/>
          <a:endParaRPr lang="he-IL"/>
        </a:p>
      </dgm:t>
    </dgm:pt>
    <dgm:pt modelId="{66DD7C21-A5AA-4A96-8683-18D494FF2680}" type="sibTrans" cxnId="{0116943B-5C44-43D2-B100-F1632F843F9D}">
      <dgm:prSet/>
      <dgm:spPr/>
      <dgm:t>
        <a:bodyPr/>
        <a:lstStyle/>
        <a:p>
          <a:pPr rtl="1"/>
          <a:endParaRPr lang="he-IL"/>
        </a:p>
      </dgm:t>
    </dgm:pt>
    <dgm:pt modelId="{F3B4E1FF-45D6-47A0-A7F0-DAFDAAAA2865}" type="pres">
      <dgm:prSet presAssocID="{052862E4-0062-4EF5-BFB5-9F6F25E72285}" presName="list" presStyleCnt="0">
        <dgm:presLayoutVars>
          <dgm:dir/>
          <dgm:animLvl val="lvl"/>
        </dgm:presLayoutVars>
      </dgm:prSet>
      <dgm:spPr/>
      <dgm:t>
        <a:bodyPr/>
        <a:lstStyle/>
        <a:p>
          <a:pPr rtl="1"/>
          <a:endParaRPr lang="he-IL"/>
        </a:p>
      </dgm:t>
    </dgm:pt>
    <dgm:pt modelId="{D56E85C2-2A83-44B4-A087-3F46E2DC68C8}" type="pres">
      <dgm:prSet presAssocID="{79FD737F-8932-4B77-9346-9094ED45BBC0}" presName="posSpace" presStyleCnt="0"/>
      <dgm:spPr/>
    </dgm:pt>
    <dgm:pt modelId="{F21704C3-66D5-489F-B841-59CD5CCF0D66}" type="pres">
      <dgm:prSet presAssocID="{79FD737F-8932-4B77-9346-9094ED45BBC0}" presName="vertFlow" presStyleCnt="0"/>
      <dgm:spPr/>
    </dgm:pt>
    <dgm:pt modelId="{C03E99FE-62C0-4DCF-988D-C761A5A68794}" type="pres">
      <dgm:prSet presAssocID="{79FD737F-8932-4B77-9346-9094ED45BBC0}" presName="topSpace" presStyleCnt="0"/>
      <dgm:spPr/>
    </dgm:pt>
    <dgm:pt modelId="{ECC10125-61C6-474D-93FB-37D890104942}" type="pres">
      <dgm:prSet presAssocID="{79FD737F-8932-4B77-9346-9094ED45BBC0}" presName="firstComp" presStyleCnt="0"/>
      <dgm:spPr/>
    </dgm:pt>
    <dgm:pt modelId="{733921BF-73CF-44C7-896D-4756B868C781}" type="pres">
      <dgm:prSet presAssocID="{79FD737F-8932-4B77-9346-9094ED45BBC0}" presName="firstChild" presStyleLbl="bgAccFollowNode1" presStyleIdx="0" presStyleCnt="2" custScaleX="123829" custScaleY="291630" custLinFactNeighborX="-3540" custLinFactNeighborY="36697"/>
      <dgm:spPr/>
      <dgm:t>
        <a:bodyPr/>
        <a:lstStyle/>
        <a:p>
          <a:pPr rtl="1"/>
          <a:endParaRPr lang="he-IL"/>
        </a:p>
      </dgm:t>
    </dgm:pt>
    <dgm:pt modelId="{C0A0382F-DC40-4481-A6AB-6F21332E9518}" type="pres">
      <dgm:prSet presAssocID="{79FD737F-8932-4B77-9346-9094ED45BBC0}" presName="firstChildTx" presStyleLbl="bgAccFollowNode1" presStyleIdx="0" presStyleCnt="2">
        <dgm:presLayoutVars>
          <dgm:bulletEnabled val="1"/>
        </dgm:presLayoutVars>
      </dgm:prSet>
      <dgm:spPr/>
      <dgm:t>
        <a:bodyPr/>
        <a:lstStyle/>
        <a:p>
          <a:pPr rtl="1"/>
          <a:endParaRPr lang="he-IL"/>
        </a:p>
      </dgm:t>
    </dgm:pt>
    <dgm:pt modelId="{421AEABA-B1F3-4B87-939D-7B1CA52445E6}" type="pres">
      <dgm:prSet presAssocID="{79FD737F-8932-4B77-9346-9094ED45BBC0}" presName="negSpace" presStyleCnt="0"/>
      <dgm:spPr/>
    </dgm:pt>
    <dgm:pt modelId="{F1F66FE9-BF83-4558-B189-1CA72CB1A6AC}" type="pres">
      <dgm:prSet presAssocID="{79FD737F-8932-4B77-9346-9094ED45BBC0}" presName="circle" presStyleLbl="node1" presStyleIdx="0" presStyleCnt="2" custAng="0" custScaleX="150520" custScaleY="62327" custLinFactNeighborX="58135" custLinFactNeighborY="25457"/>
      <dgm:spPr/>
      <dgm:t>
        <a:bodyPr/>
        <a:lstStyle/>
        <a:p>
          <a:pPr rtl="1"/>
          <a:endParaRPr lang="he-IL"/>
        </a:p>
      </dgm:t>
    </dgm:pt>
    <dgm:pt modelId="{424935A5-3891-4DB1-A2CE-B94FC5403ECE}" type="pres">
      <dgm:prSet presAssocID="{4B9F3491-5A34-4E34-AA56-DA2BBA6ABC08}" presName="transSpace" presStyleCnt="0"/>
      <dgm:spPr/>
    </dgm:pt>
    <dgm:pt modelId="{BC60F39E-F5F5-4F27-94EF-C7FF60F836DE}" type="pres">
      <dgm:prSet presAssocID="{8D9C633D-CDC8-4A02-B8F8-7C07308D7999}" presName="posSpace" presStyleCnt="0"/>
      <dgm:spPr/>
    </dgm:pt>
    <dgm:pt modelId="{4FC80331-0389-4C15-8584-92D1BD2551A5}" type="pres">
      <dgm:prSet presAssocID="{8D9C633D-CDC8-4A02-B8F8-7C07308D7999}" presName="vertFlow" presStyleCnt="0"/>
      <dgm:spPr/>
    </dgm:pt>
    <dgm:pt modelId="{0E9E768B-D702-411B-8AD3-F55A021392A6}" type="pres">
      <dgm:prSet presAssocID="{8D9C633D-CDC8-4A02-B8F8-7C07308D7999}" presName="topSpace" presStyleCnt="0"/>
      <dgm:spPr/>
    </dgm:pt>
    <dgm:pt modelId="{39E5F141-63CA-4435-B982-FF213A0D3DB6}" type="pres">
      <dgm:prSet presAssocID="{8D9C633D-CDC8-4A02-B8F8-7C07308D7999}" presName="firstComp" presStyleCnt="0"/>
      <dgm:spPr/>
    </dgm:pt>
    <dgm:pt modelId="{C9630A20-0953-4135-9BED-D394FCF4D87A}" type="pres">
      <dgm:prSet presAssocID="{8D9C633D-CDC8-4A02-B8F8-7C07308D7999}" presName="firstChild" presStyleLbl="bgAccFollowNode1" presStyleIdx="1" presStyleCnt="2" custScaleX="137343" custScaleY="336507" custLinFactNeighborX="-30764" custLinFactNeighborY="16184"/>
      <dgm:spPr/>
      <dgm:t>
        <a:bodyPr/>
        <a:lstStyle/>
        <a:p>
          <a:pPr rtl="1"/>
          <a:endParaRPr lang="he-IL"/>
        </a:p>
      </dgm:t>
    </dgm:pt>
    <dgm:pt modelId="{5880FD85-F572-4C72-85F2-D63C8E717A16}" type="pres">
      <dgm:prSet presAssocID="{8D9C633D-CDC8-4A02-B8F8-7C07308D7999}" presName="firstChildTx" presStyleLbl="bgAccFollowNode1" presStyleIdx="1" presStyleCnt="2">
        <dgm:presLayoutVars>
          <dgm:bulletEnabled val="1"/>
        </dgm:presLayoutVars>
      </dgm:prSet>
      <dgm:spPr/>
      <dgm:t>
        <a:bodyPr/>
        <a:lstStyle/>
        <a:p>
          <a:pPr rtl="1"/>
          <a:endParaRPr lang="he-IL"/>
        </a:p>
      </dgm:t>
    </dgm:pt>
    <dgm:pt modelId="{17C57C70-13E9-4B90-869C-1EC292D362C7}" type="pres">
      <dgm:prSet presAssocID="{8D9C633D-CDC8-4A02-B8F8-7C07308D7999}" presName="negSpace" presStyleCnt="0"/>
      <dgm:spPr/>
    </dgm:pt>
    <dgm:pt modelId="{AB743538-DB2D-4577-B8DE-21A35DBE9F22}" type="pres">
      <dgm:prSet presAssocID="{8D9C633D-CDC8-4A02-B8F8-7C07308D7999}" presName="circle" presStyleLbl="node1" presStyleIdx="1" presStyleCnt="2" custScaleX="165473" custScaleY="57360" custLinFactNeighborX="-36807" custLinFactNeighborY="26197"/>
      <dgm:spPr/>
      <dgm:t>
        <a:bodyPr/>
        <a:lstStyle/>
        <a:p>
          <a:pPr rtl="1"/>
          <a:endParaRPr lang="he-IL"/>
        </a:p>
      </dgm:t>
    </dgm:pt>
  </dgm:ptLst>
  <dgm:cxnLst>
    <dgm:cxn modelId="{9A2E049A-A968-46F0-9519-62966167F93F}" type="presOf" srcId="{8D9C633D-CDC8-4A02-B8F8-7C07308D7999}" destId="{AB743538-DB2D-4577-B8DE-21A35DBE9F22}" srcOrd="0" destOrd="0" presId="urn:microsoft.com/office/officeart/2005/8/layout/hList9"/>
    <dgm:cxn modelId="{C6012D2D-0F9E-4E62-8D11-CF4313897D0C}" srcId="{79FD737F-8932-4B77-9346-9094ED45BBC0}" destId="{F77A31CB-D330-46FB-AEAB-28DFF973B94D}" srcOrd="0" destOrd="0" parTransId="{AFE82DE0-2AE9-433B-8DBC-3207AB6C08F8}" sibTransId="{D147E0E9-9400-4AA3-8437-8808FE74D105}"/>
    <dgm:cxn modelId="{52FDD1CA-C65A-4A25-B998-7A6A3DA4FFB9}" type="presOf" srcId="{F77A31CB-D330-46FB-AEAB-28DFF973B94D}" destId="{733921BF-73CF-44C7-896D-4756B868C781}" srcOrd="0" destOrd="0" presId="urn:microsoft.com/office/officeart/2005/8/layout/hList9"/>
    <dgm:cxn modelId="{0116943B-5C44-43D2-B100-F1632F843F9D}" srcId="{8D9C633D-CDC8-4A02-B8F8-7C07308D7999}" destId="{161DE0B0-DB0A-4F5C-ABE5-DB9A3A5234FF}" srcOrd="0" destOrd="0" parTransId="{DFD10396-C0A2-47FF-82A7-B6F5DC1C7C4D}" sibTransId="{66DD7C21-A5AA-4A96-8683-18D494FF2680}"/>
    <dgm:cxn modelId="{04C46DD6-F8F3-4AC0-94F7-1FB6B1074404}" type="presOf" srcId="{F77A31CB-D330-46FB-AEAB-28DFF973B94D}" destId="{C0A0382F-DC40-4481-A6AB-6F21332E9518}" srcOrd="1" destOrd="0" presId="urn:microsoft.com/office/officeart/2005/8/layout/hList9"/>
    <dgm:cxn modelId="{0A3F0EB4-2D4E-4E95-8E54-356F70E736A5}" type="presOf" srcId="{161DE0B0-DB0A-4F5C-ABE5-DB9A3A5234FF}" destId="{C9630A20-0953-4135-9BED-D394FCF4D87A}" srcOrd="0" destOrd="0" presId="urn:microsoft.com/office/officeart/2005/8/layout/hList9"/>
    <dgm:cxn modelId="{E63AD0A1-F828-4142-BE0A-6597E35F1C4B}" srcId="{052862E4-0062-4EF5-BFB5-9F6F25E72285}" destId="{8D9C633D-CDC8-4A02-B8F8-7C07308D7999}" srcOrd="1" destOrd="0" parTransId="{C8DBC739-9271-4658-85B1-045B0A4BDF59}" sibTransId="{5A33D6CE-DD61-4FF4-89E6-380549049C6F}"/>
    <dgm:cxn modelId="{D75EEF07-8885-4EB1-BCA8-F221AA0954FC}" srcId="{052862E4-0062-4EF5-BFB5-9F6F25E72285}" destId="{79FD737F-8932-4B77-9346-9094ED45BBC0}" srcOrd="0" destOrd="0" parTransId="{EDBF3FE2-EC27-49C2-A427-88A8B327AFDC}" sibTransId="{4B9F3491-5A34-4E34-AA56-DA2BBA6ABC08}"/>
    <dgm:cxn modelId="{453EE114-9388-4EC8-BB6F-DC0D7AD3FEAE}" type="presOf" srcId="{052862E4-0062-4EF5-BFB5-9F6F25E72285}" destId="{F3B4E1FF-45D6-47A0-A7F0-DAFDAAAA2865}" srcOrd="0" destOrd="0" presId="urn:microsoft.com/office/officeart/2005/8/layout/hList9"/>
    <dgm:cxn modelId="{8341EF3C-63CB-43B2-A021-35606A5AE0AA}" type="presOf" srcId="{79FD737F-8932-4B77-9346-9094ED45BBC0}" destId="{F1F66FE9-BF83-4558-B189-1CA72CB1A6AC}" srcOrd="0" destOrd="0" presId="urn:microsoft.com/office/officeart/2005/8/layout/hList9"/>
    <dgm:cxn modelId="{D8BC66E9-AC24-464C-8E43-117AEE36925A}" type="presOf" srcId="{161DE0B0-DB0A-4F5C-ABE5-DB9A3A5234FF}" destId="{5880FD85-F572-4C72-85F2-D63C8E717A16}" srcOrd="1" destOrd="0" presId="urn:microsoft.com/office/officeart/2005/8/layout/hList9"/>
    <dgm:cxn modelId="{ECA29576-101C-4ABD-AC1F-0C881E12EA8D}" type="presParOf" srcId="{F3B4E1FF-45D6-47A0-A7F0-DAFDAAAA2865}" destId="{D56E85C2-2A83-44B4-A087-3F46E2DC68C8}" srcOrd="0" destOrd="0" presId="urn:microsoft.com/office/officeart/2005/8/layout/hList9"/>
    <dgm:cxn modelId="{45128010-F836-44BA-97ED-A86ED8D9DD6F}" type="presParOf" srcId="{F3B4E1FF-45D6-47A0-A7F0-DAFDAAAA2865}" destId="{F21704C3-66D5-489F-B841-59CD5CCF0D66}" srcOrd="1" destOrd="0" presId="urn:microsoft.com/office/officeart/2005/8/layout/hList9"/>
    <dgm:cxn modelId="{546C807C-835B-440E-B2EB-9887302A4139}" type="presParOf" srcId="{F21704C3-66D5-489F-B841-59CD5CCF0D66}" destId="{C03E99FE-62C0-4DCF-988D-C761A5A68794}" srcOrd="0" destOrd="0" presId="urn:microsoft.com/office/officeart/2005/8/layout/hList9"/>
    <dgm:cxn modelId="{3C67752F-6E2F-4F34-B53A-4624961EF5E7}" type="presParOf" srcId="{F21704C3-66D5-489F-B841-59CD5CCF0D66}" destId="{ECC10125-61C6-474D-93FB-37D890104942}" srcOrd="1" destOrd="0" presId="urn:microsoft.com/office/officeart/2005/8/layout/hList9"/>
    <dgm:cxn modelId="{82762537-0BF6-4B7F-86BE-2E129429FD68}" type="presParOf" srcId="{ECC10125-61C6-474D-93FB-37D890104942}" destId="{733921BF-73CF-44C7-896D-4756B868C781}" srcOrd="0" destOrd="0" presId="urn:microsoft.com/office/officeart/2005/8/layout/hList9"/>
    <dgm:cxn modelId="{66FAF0BA-EC02-4534-80A7-96CDE809C4CC}" type="presParOf" srcId="{ECC10125-61C6-474D-93FB-37D890104942}" destId="{C0A0382F-DC40-4481-A6AB-6F21332E9518}" srcOrd="1" destOrd="0" presId="urn:microsoft.com/office/officeart/2005/8/layout/hList9"/>
    <dgm:cxn modelId="{3E999814-069D-4810-9E63-7692C1DE4157}" type="presParOf" srcId="{F3B4E1FF-45D6-47A0-A7F0-DAFDAAAA2865}" destId="{421AEABA-B1F3-4B87-939D-7B1CA52445E6}" srcOrd="2" destOrd="0" presId="urn:microsoft.com/office/officeart/2005/8/layout/hList9"/>
    <dgm:cxn modelId="{03585499-9C13-4FBD-9156-6E197F11B5F3}" type="presParOf" srcId="{F3B4E1FF-45D6-47A0-A7F0-DAFDAAAA2865}" destId="{F1F66FE9-BF83-4558-B189-1CA72CB1A6AC}" srcOrd="3" destOrd="0" presId="urn:microsoft.com/office/officeart/2005/8/layout/hList9"/>
    <dgm:cxn modelId="{A70E2B86-CECF-49B1-9409-14643E1F3ADD}" type="presParOf" srcId="{F3B4E1FF-45D6-47A0-A7F0-DAFDAAAA2865}" destId="{424935A5-3891-4DB1-A2CE-B94FC5403ECE}" srcOrd="4" destOrd="0" presId="urn:microsoft.com/office/officeart/2005/8/layout/hList9"/>
    <dgm:cxn modelId="{B5F07A1E-9B51-49D4-B300-9EB3B2499613}" type="presParOf" srcId="{F3B4E1FF-45D6-47A0-A7F0-DAFDAAAA2865}" destId="{BC60F39E-F5F5-4F27-94EF-C7FF60F836DE}" srcOrd="5" destOrd="0" presId="urn:microsoft.com/office/officeart/2005/8/layout/hList9"/>
    <dgm:cxn modelId="{28AE654F-FAA8-42E2-939F-BA56E70CB3CD}" type="presParOf" srcId="{F3B4E1FF-45D6-47A0-A7F0-DAFDAAAA2865}" destId="{4FC80331-0389-4C15-8584-92D1BD2551A5}" srcOrd="6" destOrd="0" presId="urn:microsoft.com/office/officeart/2005/8/layout/hList9"/>
    <dgm:cxn modelId="{7ED919E8-A0E3-4393-B58D-C34E4F7CC1BD}" type="presParOf" srcId="{4FC80331-0389-4C15-8584-92D1BD2551A5}" destId="{0E9E768B-D702-411B-8AD3-F55A021392A6}" srcOrd="0" destOrd="0" presId="urn:microsoft.com/office/officeart/2005/8/layout/hList9"/>
    <dgm:cxn modelId="{47DF6BE9-F515-42D1-A5F9-CC1DE75671AB}" type="presParOf" srcId="{4FC80331-0389-4C15-8584-92D1BD2551A5}" destId="{39E5F141-63CA-4435-B982-FF213A0D3DB6}" srcOrd="1" destOrd="0" presId="urn:microsoft.com/office/officeart/2005/8/layout/hList9"/>
    <dgm:cxn modelId="{48C4711E-E630-4C4A-81A2-78135D82C01E}" type="presParOf" srcId="{39E5F141-63CA-4435-B982-FF213A0D3DB6}" destId="{C9630A20-0953-4135-9BED-D394FCF4D87A}" srcOrd="0" destOrd="0" presId="urn:microsoft.com/office/officeart/2005/8/layout/hList9"/>
    <dgm:cxn modelId="{052B1E91-647D-497F-9BA5-6B4E17F7EA47}" type="presParOf" srcId="{39E5F141-63CA-4435-B982-FF213A0D3DB6}" destId="{5880FD85-F572-4C72-85F2-D63C8E717A16}" srcOrd="1" destOrd="0" presId="urn:microsoft.com/office/officeart/2005/8/layout/hList9"/>
    <dgm:cxn modelId="{5E37ED47-BA94-40F3-ADE7-7AD55BCF9C55}" type="presParOf" srcId="{F3B4E1FF-45D6-47A0-A7F0-DAFDAAAA2865}" destId="{17C57C70-13E9-4B90-869C-1EC292D362C7}" srcOrd="7" destOrd="0" presId="urn:microsoft.com/office/officeart/2005/8/layout/hList9"/>
    <dgm:cxn modelId="{70700425-5E16-4DBF-BC41-34B077FA00AC}" type="presParOf" srcId="{F3B4E1FF-45D6-47A0-A7F0-DAFDAAAA2865}" destId="{AB743538-DB2D-4577-B8DE-21A35DBE9F22}"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CA5D64-740D-464B-B808-F8BFCFE5607E}" type="doc">
      <dgm:prSet loTypeId="urn:microsoft.com/office/officeart/2005/8/layout/vList6" loCatId="list" qsTypeId="urn:microsoft.com/office/officeart/2005/8/quickstyle/3d4" qsCatId="3D" csTypeId="urn:microsoft.com/office/officeart/2005/8/colors/colorful5" csCatId="colorful" phldr="1"/>
      <dgm:spPr/>
      <dgm:t>
        <a:bodyPr/>
        <a:lstStyle/>
        <a:p>
          <a:pPr rtl="1"/>
          <a:endParaRPr lang="he-IL"/>
        </a:p>
      </dgm:t>
    </dgm:pt>
    <dgm:pt modelId="{1E3F7A02-622E-4ECD-B218-1344E7EAB563}">
      <dgm:prSet phldrT="[טקסט]"/>
      <dgm:spPr/>
      <dgm:t>
        <a:bodyPr/>
        <a:lstStyle/>
        <a:p>
          <a:pPr rtl="1"/>
          <a:r>
            <a:rPr lang="he-IL" dirty="0" smtClean="0"/>
            <a:t>מגזר פרטי</a:t>
          </a:r>
          <a:endParaRPr lang="he-IL" dirty="0"/>
        </a:p>
      </dgm:t>
    </dgm:pt>
    <dgm:pt modelId="{9E4EB610-CD2F-4B96-908B-B682370B6CE2}" type="parTrans" cxnId="{EF5D0F2B-C2D2-4F36-AB52-95E2A3A12B2B}">
      <dgm:prSet/>
      <dgm:spPr/>
      <dgm:t>
        <a:bodyPr/>
        <a:lstStyle/>
        <a:p>
          <a:pPr rtl="1"/>
          <a:endParaRPr lang="he-IL"/>
        </a:p>
      </dgm:t>
    </dgm:pt>
    <dgm:pt modelId="{B262FACC-F5CE-462A-8F72-4D9DFDD0075F}" type="sibTrans" cxnId="{EF5D0F2B-C2D2-4F36-AB52-95E2A3A12B2B}">
      <dgm:prSet/>
      <dgm:spPr/>
      <dgm:t>
        <a:bodyPr/>
        <a:lstStyle/>
        <a:p>
          <a:pPr rtl="1"/>
          <a:endParaRPr lang="he-IL"/>
        </a:p>
      </dgm:t>
    </dgm:pt>
    <dgm:pt modelId="{077DEB4F-B29A-4F0D-B800-8F3E6444C9F6}">
      <dgm:prSet phldrT="[טקסט]"/>
      <dgm:spPr/>
      <dgm:t>
        <a:bodyPr/>
        <a:lstStyle/>
        <a:p>
          <a:pPr rtl="1"/>
          <a:r>
            <a:rPr lang="he-IL" dirty="0" smtClean="0"/>
            <a:t>מגזר ציבורי</a:t>
          </a:r>
          <a:endParaRPr lang="he-IL" dirty="0"/>
        </a:p>
      </dgm:t>
    </dgm:pt>
    <dgm:pt modelId="{0918D603-B23F-4DE0-8512-66306EE2A387}" type="parTrans" cxnId="{61896957-EF61-45B4-AB67-B4CA5F07F50F}">
      <dgm:prSet/>
      <dgm:spPr/>
      <dgm:t>
        <a:bodyPr/>
        <a:lstStyle/>
        <a:p>
          <a:pPr rtl="1"/>
          <a:endParaRPr lang="he-IL"/>
        </a:p>
      </dgm:t>
    </dgm:pt>
    <dgm:pt modelId="{838C79EA-1C29-48ED-9099-54F90E664993}" type="sibTrans" cxnId="{61896957-EF61-45B4-AB67-B4CA5F07F50F}">
      <dgm:prSet/>
      <dgm:spPr/>
      <dgm:t>
        <a:bodyPr/>
        <a:lstStyle/>
        <a:p>
          <a:pPr rtl="1"/>
          <a:endParaRPr lang="he-IL"/>
        </a:p>
      </dgm:t>
    </dgm:pt>
    <dgm:pt modelId="{A29B5EF3-8D80-49C3-B5A9-09C7346C5F1B}">
      <dgm:prSet phldrT="[טקסט]" custT="1"/>
      <dgm:spPr/>
      <dgm:t>
        <a:bodyPr/>
        <a:lstStyle/>
        <a:p>
          <a:pPr rtl="1"/>
          <a:endParaRPr lang="he-IL" sz="1400" dirty="0"/>
        </a:p>
      </dgm:t>
    </dgm:pt>
    <dgm:pt modelId="{11D9FDC9-E5E4-43C8-8FD1-584619015B8A}" type="parTrans" cxnId="{CE99F4AC-6DD4-4BB8-A1C3-BAE08FEA0914}">
      <dgm:prSet/>
      <dgm:spPr/>
      <dgm:t>
        <a:bodyPr/>
        <a:lstStyle/>
        <a:p>
          <a:pPr rtl="1"/>
          <a:endParaRPr lang="he-IL"/>
        </a:p>
      </dgm:t>
    </dgm:pt>
    <dgm:pt modelId="{722B675C-9C44-4668-857E-37660069F8B9}" type="sibTrans" cxnId="{CE99F4AC-6DD4-4BB8-A1C3-BAE08FEA0914}">
      <dgm:prSet/>
      <dgm:spPr/>
      <dgm:t>
        <a:bodyPr/>
        <a:lstStyle/>
        <a:p>
          <a:pPr rtl="1"/>
          <a:endParaRPr lang="he-IL"/>
        </a:p>
      </dgm:t>
    </dgm:pt>
    <dgm:pt modelId="{284E5B44-4C9B-4BC2-9640-D633E870BA7C}">
      <dgm:prSet phldrT="[טקסט]" custT="1"/>
      <dgm:spPr/>
      <dgm:t>
        <a:bodyPr/>
        <a:lstStyle/>
        <a:p>
          <a:pPr algn="l" rtl="0"/>
          <a:endParaRPr lang="he-IL" sz="1050" b="0" kern="1200" dirty="0"/>
        </a:p>
      </dgm:t>
    </dgm:pt>
    <dgm:pt modelId="{247422F8-1EA6-4680-8386-BD41618D1E58}" type="parTrans" cxnId="{259E116B-5AC4-450A-8934-45A27B5D6FFF}">
      <dgm:prSet/>
      <dgm:spPr/>
      <dgm:t>
        <a:bodyPr/>
        <a:lstStyle/>
        <a:p>
          <a:pPr rtl="1"/>
          <a:endParaRPr lang="he-IL"/>
        </a:p>
      </dgm:t>
    </dgm:pt>
    <dgm:pt modelId="{AD1D28FF-BD25-46ED-9D55-C32BB5BAB72D}" type="sibTrans" cxnId="{259E116B-5AC4-450A-8934-45A27B5D6FFF}">
      <dgm:prSet/>
      <dgm:spPr/>
      <dgm:t>
        <a:bodyPr/>
        <a:lstStyle/>
        <a:p>
          <a:pPr rtl="1"/>
          <a:endParaRPr lang="he-IL"/>
        </a:p>
      </dgm:t>
    </dgm:pt>
    <dgm:pt modelId="{17E2AE1D-75C1-437C-9E1F-090D9F802F98}" type="pres">
      <dgm:prSet presAssocID="{BACA5D64-740D-464B-B808-F8BFCFE5607E}" presName="Name0" presStyleCnt="0">
        <dgm:presLayoutVars>
          <dgm:dir/>
          <dgm:animLvl val="lvl"/>
          <dgm:resizeHandles/>
        </dgm:presLayoutVars>
      </dgm:prSet>
      <dgm:spPr/>
      <dgm:t>
        <a:bodyPr/>
        <a:lstStyle/>
        <a:p>
          <a:pPr rtl="1"/>
          <a:endParaRPr lang="he-IL"/>
        </a:p>
      </dgm:t>
    </dgm:pt>
    <dgm:pt modelId="{89AD328E-32BF-4C14-BA3B-BF029F6CAB2B}" type="pres">
      <dgm:prSet presAssocID="{1E3F7A02-622E-4ECD-B218-1344E7EAB563}" presName="linNode" presStyleCnt="0"/>
      <dgm:spPr/>
    </dgm:pt>
    <dgm:pt modelId="{403B17BA-368B-4DD6-BDDE-EC4B4C222374}" type="pres">
      <dgm:prSet presAssocID="{1E3F7A02-622E-4ECD-B218-1344E7EAB563}" presName="parentShp" presStyleLbl="node1" presStyleIdx="0" presStyleCnt="2" custScaleX="51435" custScaleY="46559" custLinFactX="69910" custLinFactNeighborX="100000" custLinFactNeighborY="4761">
        <dgm:presLayoutVars>
          <dgm:bulletEnabled val="1"/>
        </dgm:presLayoutVars>
      </dgm:prSet>
      <dgm:spPr/>
      <dgm:t>
        <a:bodyPr/>
        <a:lstStyle/>
        <a:p>
          <a:pPr rtl="1"/>
          <a:endParaRPr lang="he-IL"/>
        </a:p>
      </dgm:t>
    </dgm:pt>
    <dgm:pt modelId="{6ECCA750-5064-4FDC-A35B-382EC338E0BB}" type="pres">
      <dgm:prSet presAssocID="{1E3F7A02-622E-4ECD-B218-1344E7EAB563}" presName="childShp" presStyleLbl="bgAccFollowNode1" presStyleIdx="0" presStyleCnt="2" custAng="10800000" custScaleX="140817" custScaleY="100283" custLinFactNeighborX="-50501" custLinFactNeighborY="2316">
        <dgm:presLayoutVars>
          <dgm:bulletEnabled val="1"/>
        </dgm:presLayoutVars>
      </dgm:prSet>
      <dgm:spPr/>
      <dgm:t>
        <a:bodyPr/>
        <a:lstStyle/>
        <a:p>
          <a:pPr rtl="1"/>
          <a:endParaRPr lang="he-IL"/>
        </a:p>
      </dgm:t>
    </dgm:pt>
    <dgm:pt modelId="{C1172358-4FBF-4939-920C-46814293A8F4}" type="pres">
      <dgm:prSet presAssocID="{B262FACC-F5CE-462A-8F72-4D9DFDD0075F}" presName="spacing" presStyleCnt="0"/>
      <dgm:spPr/>
    </dgm:pt>
    <dgm:pt modelId="{D1E9CC11-5099-4CBD-8F4E-B9604D3DD985}" type="pres">
      <dgm:prSet presAssocID="{077DEB4F-B29A-4F0D-B800-8F3E6444C9F6}" presName="linNode" presStyleCnt="0"/>
      <dgm:spPr/>
    </dgm:pt>
    <dgm:pt modelId="{09513D04-3242-4853-B1D8-24362985F219}" type="pres">
      <dgm:prSet presAssocID="{077DEB4F-B29A-4F0D-B800-8F3E6444C9F6}" presName="parentShp" presStyleLbl="node1" presStyleIdx="1" presStyleCnt="2" custScaleX="51120" custScaleY="42225" custLinFactNeighborX="-3972" custLinFactNeighborY="-3483">
        <dgm:presLayoutVars>
          <dgm:bulletEnabled val="1"/>
        </dgm:presLayoutVars>
      </dgm:prSet>
      <dgm:spPr/>
      <dgm:t>
        <a:bodyPr/>
        <a:lstStyle/>
        <a:p>
          <a:pPr rtl="1"/>
          <a:endParaRPr lang="he-IL"/>
        </a:p>
      </dgm:t>
    </dgm:pt>
    <dgm:pt modelId="{C679A32B-5870-46E8-804B-38F423B52840}" type="pres">
      <dgm:prSet presAssocID="{077DEB4F-B29A-4F0D-B800-8F3E6444C9F6}" presName="childShp" presStyleLbl="bgAccFollowNode1" presStyleIdx="1" presStyleCnt="2" custScaleX="167013" custScaleY="93265" custLinFactNeighborX="124" custLinFactNeighborY="-10088">
        <dgm:presLayoutVars>
          <dgm:bulletEnabled val="1"/>
        </dgm:presLayoutVars>
      </dgm:prSet>
      <dgm:spPr/>
      <dgm:t>
        <a:bodyPr/>
        <a:lstStyle/>
        <a:p>
          <a:pPr rtl="1"/>
          <a:endParaRPr lang="he-IL"/>
        </a:p>
      </dgm:t>
    </dgm:pt>
  </dgm:ptLst>
  <dgm:cxnLst>
    <dgm:cxn modelId="{231CA52D-0B03-4428-AA5F-D828298D317A}" type="presOf" srcId="{284E5B44-4C9B-4BC2-9640-D633E870BA7C}" destId="{C679A32B-5870-46E8-804B-38F423B52840}" srcOrd="0" destOrd="0" presId="urn:microsoft.com/office/officeart/2005/8/layout/vList6"/>
    <dgm:cxn modelId="{EF5D0F2B-C2D2-4F36-AB52-95E2A3A12B2B}" srcId="{BACA5D64-740D-464B-B808-F8BFCFE5607E}" destId="{1E3F7A02-622E-4ECD-B218-1344E7EAB563}" srcOrd="0" destOrd="0" parTransId="{9E4EB610-CD2F-4B96-908B-B682370B6CE2}" sibTransId="{B262FACC-F5CE-462A-8F72-4D9DFDD0075F}"/>
    <dgm:cxn modelId="{259E116B-5AC4-450A-8934-45A27B5D6FFF}" srcId="{077DEB4F-B29A-4F0D-B800-8F3E6444C9F6}" destId="{284E5B44-4C9B-4BC2-9640-D633E870BA7C}" srcOrd="0" destOrd="0" parTransId="{247422F8-1EA6-4680-8386-BD41618D1E58}" sibTransId="{AD1D28FF-BD25-46ED-9D55-C32BB5BAB72D}"/>
    <dgm:cxn modelId="{CE99F4AC-6DD4-4BB8-A1C3-BAE08FEA0914}" srcId="{1E3F7A02-622E-4ECD-B218-1344E7EAB563}" destId="{A29B5EF3-8D80-49C3-B5A9-09C7346C5F1B}" srcOrd="0" destOrd="0" parTransId="{11D9FDC9-E5E4-43C8-8FD1-584619015B8A}" sibTransId="{722B675C-9C44-4668-857E-37660069F8B9}"/>
    <dgm:cxn modelId="{9E3E9EC9-130E-4F3C-ABE3-2C012D214431}" type="presOf" srcId="{BACA5D64-740D-464B-B808-F8BFCFE5607E}" destId="{17E2AE1D-75C1-437C-9E1F-090D9F802F98}" srcOrd="0" destOrd="0" presId="urn:microsoft.com/office/officeart/2005/8/layout/vList6"/>
    <dgm:cxn modelId="{2BDAE7B6-1ED7-4A58-9FD6-E9E4246EAC81}" type="presOf" srcId="{1E3F7A02-622E-4ECD-B218-1344E7EAB563}" destId="{403B17BA-368B-4DD6-BDDE-EC4B4C222374}" srcOrd="0" destOrd="0" presId="urn:microsoft.com/office/officeart/2005/8/layout/vList6"/>
    <dgm:cxn modelId="{61896957-EF61-45B4-AB67-B4CA5F07F50F}" srcId="{BACA5D64-740D-464B-B808-F8BFCFE5607E}" destId="{077DEB4F-B29A-4F0D-B800-8F3E6444C9F6}" srcOrd="1" destOrd="0" parTransId="{0918D603-B23F-4DE0-8512-66306EE2A387}" sibTransId="{838C79EA-1C29-48ED-9099-54F90E664993}"/>
    <dgm:cxn modelId="{CED384F7-AAE1-4A18-A5D2-EA85BFA1F841}" type="presOf" srcId="{A29B5EF3-8D80-49C3-B5A9-09C7346C5F1B}" destId="{6ECCA750-5064-4FDC-A35B-382EC338E0BB}" srcOrd="0" destOrd="0" presId="urn:microsoft.com/office/officeart/2005/8/layout/vList6"/>
    <dgm:cxn modelId="{132FE2F0-0038-4772-B72D-08304DCA5214}" type="presOf" srcId="{077DEB4F-B29A-4F0D-B800-8F3E6444C9F6}" destId="{09513D04-3242-4853-B1D8-24362985F219}" srcOrd="0" destOrd="0" presId="urn:microsoft.com/office/officeart/2005/8/layout/vList6"/>
    <dgm:cxn modelId="{4D83AF7E-10B6-46E2-8E32-07688DFFA320}" type="presParOf" srcId="{17E2AE1D-75C1-437C-9E1F-090D9F802F98}" destId="{89AD328E-32BF-4C14-BA3B-BF029F6CAB2B}" srcOrd="0" destOrd="0" presId="urn:microsoft.com/office/officeart/2005/8/layout/vList6"/>
    <dgm:cxn modelId="{661761A7-5A8F-4CD6-931F-B34DD039AC4F}" type="presParOf" srcId="{89AD328E-32BF-4C14-BA3B-BF029F6CAB2B}" destId="{403B17BA-368B-4DD6-BDDE-EC4B4C222374}" srcOrd="0" destOrd="0" presId="urn:microsoft.com/office/officeart/2005/8/layout/vList6"/>
    <dgm:cxn modelId="{8E3DCBF3-869A-4572-B179-DFD29B8FC297}" type="presParOf" srcId="{89AD328E-32BF-4C14-BA3B-BF029F6CAB2B}" destId="{6ECCA750-5064-4FDC-A35B-382EC338E0BB}" srcOrd="1" destOrd="0" presId="urn:microsoft.com/office/officeart/2005/8/layout/vList6"/>
    <dgm:cxn modelId="{CB2D40C3-EDD2-41DE-BE2B-4F2E8110879E}" type="presParOf" srcId="{17E2AE1D-75C1-437C-9E1F-090D9F802F98}" destId="{C1172358-4FBF-4939-920C-46814293A8F4}" srcOrd="1" destOrd="0" presId="urn:microsoft.com/office/officeart/2005/8/layout/vList6"/>
    <dgm:cxn modelId="{C8E04594-ED70-45F5-A56B-3825F22EADDD}" type="presParOf" srcId="{17E2AE1D-75C1-437C-9E1F-090D9F802F98}" destId="{D1E9CC11-5099-4CBD-8F4E-B9604D3DD985}" srcOrd="2" destOrd="0" presId="urn:microsoft.com/office/officeart/2005/8/layout/vList6"/>
    <dgm:cxn modelId="{D2F7DCDE-A71F-4186-AA1F-6ACA9A9A1209}" type="presParOf" srcId="{D1E9CC11-5099-4CBD-8F4E-B9604D3DD985}" destId="{09513D04-3242-4853-B1D8-24362985F219}" srcOrd="0" destOrd="0" presId="urn:microsoft.com/office/officeart/2005/8/layout/vList6"/>
    <dgm:cxn modelId="{4E0D8D67-17B8-4E58-A7F3-65528CF83D37}" type="presParOf" srcId="{D1E9CC11-5099-4CBD-8F4E-B9604D3DD985}" destId="{C679A32B-5870-46E8-804B-38F423B5284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E3F661-C582-43D8-AD28-37783F110AED}"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pPr rtl="1"/>
          <a:endParaRPr lang="he-IL"/>
        </a:p>
      </dgm:t>
    </dgm:pt>
    <dgm:pt modelId="{D20583E7-CD7C-4D08-AD45-0E5ECA98DE54}">
      <dgm:prSet phldrT="[Text]"/>
      <dgm:spPr>
        <a:solidFill>
          <a:schemeClr val="accent1"/>
        </a:solidFill>
      </dgm:spPr>
      <dgm:t>
        <a:bodyPr/>
        <a:lstStyle/>
        <a:p>
          <a:pPr rtl="1"/>
          <a:r>
            <a:rPr lang="he-IL" dirty="0" smtClean="0"/>
            <a:t>פתיחת בקשה חדשה במערכת רישוי מקוון פקע"ר</a:t>
          </a:r>
          <a:endParaRPr lang="he-IL" dirty="0"/>
        </a:p>
      </dgm:t>
    </dgm:pt>
    <dgm:pt modelId="{AC51DC34-B513-4E6A-8570-5F759C7ACB86}" type="parTrans" cxnId="{66770685-E8D4-4288-8442-B9AED7E50B0E}">
      <dgm:prSet/>
      <dgm:spPr/>
      <dgm:t>
        <a:bodyPr/>
        <a:lstStyle/>
        <a:p>
          <a:pPr rtl="1"/>
          <a:endParaRPr lang="he-IL"/>
        </a:p>
      </dgm:t>
    </dgm:pt>
    <dgm:pt modelId="{11E6654F-64E6-48A1-B380-31BD1B53C87C}" type="sibTrans" cxnId="{66770685-E8D4-4288-8442-B9AED7E50B0E}">
      <dgm:prSet/>
      <dgm:spPr/>
      <dgm:t>
        <a:bodyPr/>
        <a:lstStyle/>
        <a:p>
          <a:pPr rtl="1"/>
          <a:endParaRPr lang="he-IL"/>
        </a:p>
      </dgm:t>
    </dgm:pt>
    <dgm:pt modelId="{B9517EEA-0094-406B-B9E7-3566C8680711}">
      <dgm:prSet phldrT="[Text]"/>
      <dgm:spPr>
        <a:solidFill>
          <a:schemeClr val="accent1"/>
        </a:solidFill>
      </dgm:spPr>
      <dgm:t>
        <a:bodyPr/>
        <a:lstStyle/>
        <a:p>
          <a:pPr rtl="1"/>
          <a:r>
            <a:rPr lang="he-IL" dirty="0" smtClean="0"/>
            <a:t>בחינת הבקשה על ידי "רשות מוסמכת" (מהנדס פקע"ר) והשלמת מסמכים.</a:t>
          </a:r>
          <a:endParaRPr lang="he-IL" dirty="0"/>
        </a:p>
      </dgm:t>
    </dgm:pt>
    <dgm:pt modelId="{35B6D8EE-5D52-473A-B2AD-199B1A237F33}" type="parTrans" cxnId="{43DC1896-10D8-4796-8A35-019BF8DEB666}">
      <dgm:prSet/>
      <dgm:spPr/>
      <dgm:t>
        <a:bodyPr/>
        <a:lstStyle/>
        <a:p>
          <a:pPr rtl="1"/>
          <a:endParaRPr lang="he-IL"/>
        </a:p>
      </dgm:t>
    </dgm:pt>
    <dgm:pt modelId="{AA4FF9EF-F699-472C-BE1A-00A1D245D8F6}" type="sibTrans" cxnId="{43DC1896-10D8-4796-8A35-019BF8DEB666}">
      <dgm:prSet/>
      <dgm:spPr/>
      <dgm:t>
        <a:bodyPr/>
        <a:lstStyle/>
        <a:p>
          <a:pPr rtl="1"/>
          <a:endParaRPr lang="he-IL"/>
        </a:p>
      </dgm:t>
    </dgm:pt>
    <dgm:pt modelId="{31F17723-1CBF-4D7F-A0A2-26013E701D28}">
      <dgm:prSet phldrT="[Text]"/>
      <dgm:spPr>
        <a:solidFill>
          <a:schemeClr val="accent1"/>
        </a:solidFill>
      </dgm:spPr>
      <dgm:t>
        <a:bodyPr/>
        <a:lstStyle/>
        <a:p>
          <a:pPr rtl="1"/>
          <a:r>
            <a:rPr lang="he-IL" dirty="0" smtClean="0"/>
            <a:t>מתן החלטה</a:t>
          </a:r>
          <a:endParaRPr lang="he-IL" dirty="0"/>
        </a:p>
      </dgm:t>
    </dgm:pt>
    <dgm:pt modelId="{77610685-D593-4250-BF19-0DBCE953DE33}" type="parTrans" cxnId="{C21F607A-3803-448C-AB30-E302535DC3F4}">
      <dgm:prSet/>
      <dgm:spPr/>
      <dgm:t>
        <a:bodyPr/>
        <a:lstStyle/>
        <a:p>
          <a:pPr rtl="1"/>
          <a:endParaRPr lang="he-IL"/>
        </a:p>
      </dgm:t>
    </dgm:pt>
    <dgm:pt modelId="{4E7F62C7-FFD9-4332-8D7B-F6CFE0CCE4C8}" type="sibTrans" cxnId="{C21F607A-3803-448C-AB30-E302535DC3F4}">
      <dgm:prSet/>
      <dgm:spPr/>
      <dgm:t>
        <a:bodyPr/>
        <a:lstStyle/>
        <a:p>
          <a:pPr rtl="1"/>
          <a:endParaRPr lang="he-IL"/>
        </a:p>
      </dgm:t>
    </dgm:pt>
    <dgm:pt modelId="{1534A3DD-2321-4C5B-B54E-32EAE2F99137}" type="pres">
      <dgm:prSet presAssocID="{98E3F661-C582-43D8-AD28-37783F110AED}" presName="linearFlow" presStyleCnt="0">
        <dgm:presLayoutVars>
          <dgm:resizeHandles val="exact"/>
        </dgm:presLayoutVars>
      </dgm:prSet>
      <dgm:spPr/>
      <dgm:t>
        <a:bodyPr/>
        <a:lstStyle/>
        <a:p>
          <a:pPr rtl="1"/>
          <a:endParaRPr lang="he-IL"/>
        </a:p>
      </dgm:t>
    </dgm:pt>
    <dgm:pt modelId="{A6F0958E-90E4-40EC-BAA2-1BB621BB3F01}" type="pres">
      <dgm:prSet presAssocID="{D20583E7-CD7C-4D08-AD45-0E5ECA98DE54}" presName="node" presStyleLbl="node1" presStyleIdx="0" presStyleCnt="3" custScaleY="56652">
        <dgm:presLayoutVars>
          <dgm:bulletEnabled val="1"/>
        </dgm:presLayoutVars>
      </dgm:prSet>
      <dgm:spPr/>
      <dgm:t>
        <a:bodyPr/>
        <a:lstStyle/>
        <a:p>
          <a:pPr rtl="1"/>
          <a:endParaRPr lang="he-IL"/>
        </a:p>
      </dgm:t>
    </dgm:pt>
    <dgm:pt modelId="{D1004902-BDA0-4A2F-ACDB-5D2FB3534D4A}" type="pres">
      <dgm:prSet presAssocID="{11E6654F-64E6-48A1-B380-31BD1B53C87C}" presName="sibTrans" presStyleLbl="sibTrans2D1" presStyleIdx="0" presStyleCnt="2"/>
      <dgm:spPr/>
      <dgm:t>
        <a:bodyPr/>
        <a:lstStyle/>
        <a:p>
          <a:pPr rtl="1"/>
          <a:endParaRPr lang="he-IL"/>
        </a:p>
      </dgm:t>
    </dgm:pt>
    <dgm:pt modelId="{2B817593-0834-4E67-8E6C-EF060069B46E}" type="pres">
      <dgm:prSet presAssocID="{11E6654F-64E6-48A1-B380-31BD1B53C87C}" presName="connectorText" presStyleLbl="sibTrans2D1" presStyleIdx="0" presStyleCnt="2"/>
      <dgm:spPr/>
      <dgm:t>
        <a:bodyPr/>
        <a:lstStyle/>
        <a:p>
          <a:pPr rtl="1"/>
          <a:endParaRPr lang="he-IL"/>
        </a:p>
      </dgm:t>
    </dgm:pt>
    <dgm:pt modelId="{46A6A6E8-F224-4853-A6AC-3181EE8A7375}" type="pres">
      <dgm:prSet presAssocID="{B9517EEA-0094-406B-B9E7-3566C8680711}" presName="node" presStyleLbl="node1" presStyleIdx="1" presStyleCnt="3" custScaleY="55357">
        <dgm:presLayoutVars>
          <dgm:bulletEnabled val="1"/>
        </dgm:presLayoutVars>
      </dgm:prSet>
      <dgm:spPr/>
      <dgm:t>
        <a:bodyPr/>
        <a:lstStyle/>
        <a:p>
          <a:pPr rtl="1"/>
          <a:endParaRPr lang="he-IL"/>
        </a:p>
      </dgm:t>
    </dgm:pt>
    <dgm:pt modelId="{7C345DDC-8D03-4905-AEE1-E66DFF5A4225}" type="pres">
      <dgm:prSet presAssocID="{AA4FF9EF-F699-472C-BE1A-00A1D245D8F6}" presName="sibTrans" presStyleLbl="sibTrans2D1" presStyleIdx="1" presStyleCnt="2"/>
      <dgm:spPr/>
      <dgm:t>
        <a:bodyPr/>
        <a:lstStyle/>
        <a:p>
          <a:pPr rtl="1"/>
          <a:endParaRPr lang="he-IL"/>
        </a:p>
      </dgm:t>
    </dgm:pt>
    <dgm:pt modelId="{6FF8348A-5E4C-408A-AF71-F612D0B29006}" type="pres">
      <dgm:prSet presAssocID="{AA4FF9EF-F699-472C-BE1A-00A1D245D8F6}" presName="connectorText" presStyleLbl="sibTrans2D1" presStyleIdx="1" presStyleCnt="2"/>
      <dgm:spPr/>
      <dgm:t>
        <a:bodyPr/>
        <a:lstStyle/>
        <a:p>
          <a:pPr rtl="1"/>
          <a:endParaRPr lang="he-IL"/>
        </a:p>
      </dgm:t>
    </dgm:pt>
    <dgm:pt modelId="{D061D02D-CD10-4BCB-8251-ABB0E6E419CF}" type="pres">
      <dgm:prSet presAssocID="{31F17723-1CBF-4D7F-A0A2-26013E701D28}" presName="node" presStyleLbl="node1" presStyleIdx="2" presStyleCnt="3" custScaleX="58525" custScaleY="37597" custLinFactNeighborX="-1365" custLinFactNeighborY="-40300">
        <dgm:presLayoutVars>
          <dgm:bulletEnabled val="1"/>
        </dgm:presLayoutVars>
      </dgm:prSet>
      <dgm:spPr/>
      <dgm:t>
        <a:bodyPr/>
        <a:lstStyle/>
        <a:p>
          <a:pPr rtl="1"/>
          <a:endParaRPr lang="he-IL"/>
        </a:p>
      </dgm:t>
    </dgm:pt>
  </dgm:ptLst>
  <dgm:cxnLst>
    <dgm:cxn modelId="{C21F607A-3803-448C-AB30-E302535DC3F4}" srcId="{98E3F661-C582-43D8-AD28-37783F110AED}" destId="{31F17723-1CBF-4D7F-A0A2-26013E701D28}" srcOrd="2" destOrd="0" parTransId="{77610685-D593-4250-BF19-0DBCE953DE33}" sibTransId="{4E7F62C7-FFD9-4332-8D7B-F6CFE0CCE4C8}"/>
    <dgm:cxn modelId="{71EC344F-21DC-47B5-98EE-966FD2F8FD02}" type="presOf" srcId="{11E6654F-64E6-48A1-B380-31BD1B53C87C}" destId="{2B817593-0834-4E67-8E6C-EF060069B46E}" srcOrd="1" destOrd="0" presId="urn:microsoft.com/office/officeart/2005/8/layout/process2"/>
    <dgm:cxn modelId="{43DC1896-10D8-4796-8A35-019BF8DEB666}" srcId="{98E3F661-C582-43D8-AD28-37783F110AED}" destId="{B9517EEA-0094-406B-B9E7-3566C8680711}" srcOrd="1" destOrd="0" parTransId="{35B6D8EE-5D52-473A-B2AD-199B1A237F33}" sibTransId="{AA4FF9EF-F699-472C-BE1A-00A1D245D8F6}"/>
    <dgm:cxn modelId="{015606D2-33F8-46EA-A1FD-3E9F09B7DABB}" type="presOf" srcId="{D20583E7-CD7C-4D08-AD45-0E5ECA98DE54}" destId="{A6F0958E-90E4-40EC-BAA2-1BB621BB3F01}" srcOrd="0" destOrd="0" presId="urn:microsoft.com/office/officeart/2005/8/layout/process2"/>
    <dgm:cxn modelId="{6064883C-99A1-4F7E-A54A-4263C0C3BB58}" type="presOf" srcId="{AA4FF9EF-F699-472C-BE1A-00A1D245D8F6}" destId="{7C345DDC-8D03-4905-AEE1-E66DFF5A4225}" srcOrd="0" destOrd="0" presId="urn:microsoft.com/office/officeart/2005/8/layout/process2"/>
    <dgm:cxn modelId="{98CAA2F1-7B75-44AD-A6D4-378C13E307DA}" type="presOf" srcId="{98E3F661-C582-43D8-AD28-37783F110AED}" destId="{1534A3DD-2321-4C5B-B54E-32EAE2F99137}" srcOrd="0" destOrd="0" presId="urn:microsoft.com/office/officeart/2005/8/layout/process2"/>
    <dgm:cxn modelId="{0B1D012F-C004-4562-ABDC-22F4850E126C}" type="presOf" srcId="{11E6654F-64E6-48A1-B380-31BD1B53C87C}" destId="{D1004902-BDA0-4A2F-ACDB-5D2FB3534D4A}" srcOrd="0" destOrd="0" presId="urn:microsoft.com/office/officeart/2005/8/layout/process2"/>
    <dgm:cxn modelId="{2AC690A9-46D9-4EC9-A86A-7BD688322238}" type="presOf" srcId="{31F17723-1CBF-4D7F-A0A2-26013E701D28}" destId="{D061D02D-CD10-4BCB-8251-ABB0E6E419CF}" srcOrd="0" destOrd="0" presId="urn:microsoft.com/office/officeart/2005/8/layout/process2"/>
    <dgm:cxn modelId="{66770685-E8D4-4288-8442-B9AED7E50B0E}" srcId="{98E3F661-C582-43D8-AD28-37783F110AED}" destId="{D20583E7-CD7C-4D08-AD45-0E5ECA98DE54}" srcOrd="0" destOrd="0" parTransId="{AC51DC34-B513-4E6A-8570-5F759C7ACB86}" sibTransId="{11E6654F-64E6-48A1-B380-31BD1B53C87C}"/>
    <dgm:cxn modelId="{1F7BD3D9-3283-4560-A983-E3FC406CC2C6}" type="presOf" srcId="{B9517EEA-0094-406B-B9E7-3566C8680711}" destId="{46A6A6E8-F224-4853-A6AC-3181EE8A7375}" srcOrd="0" destOrd="0" presId="urn:microsoft.com/office/officeart/2005/8/layout/process2"/>
    <dgm:cxn modelId="{D7395E2B-5615-4746-8C4C-399523514409}" type="presOf" srcId="{AA4FF9EF-F699-472C-BE1A-00A1D245D8F6}" destId="{6FF8348A-5E4C-408A-AF71-F612D0B29006}" srcOrd="1" destOrd="0" presId="urn:microsoft.com/office/officeart/2005/8/layout/process2"/>
    <dgm:cxn modelId="{0298C5AA-2973-428B-BC79-D9A9393906EB}" type="presParOf" srcId="{1534A3DD-2321-4C5B-B54E-32EAE2F99137}" destId="{A6F0958E-90E4-40EC-BAA2-1BB621BB3F01}" srcOrd="0" destOrd="0" presId="urn:microsoft.com/office/officeart/2005/8/layout/process2"/>
    <dgm:cxn modelId="{3F431456-CDF8-4B42-9B30-D23ADE9B4268}" type="presParOf" srcId="{1534A3DD-2321-4C5B-B54E-32EAE2F99137}" destId="{D1004902-BDA0-4A2F-ACDB-5D2FB3534D4A}" srcOrd="1" destOrd="0" presId="urn:microsoft.com/office/officeart/2005/8/layout/process2"/>
    <dgm:cxn modelId="{F10A42EE-FB43-45F7-BA47-F0F302029DC5}" type="presParOf" srcId="{D1004902-BDA0-4A2F-ACDB-5D2FB3534D4A}" destId="{2B817593-0834-4E67-8E6C-EF060069B46E}" srcOrd="0" destOrd="0" presId="urn:microsoft.com/office/officeart/2005/8/layout/process2"/>
    <dgm:cxn modelId="{A44CE0CB-3C6D-4DE1-98AF-181674D8987A}" type="presParOf" srcId="{1534A3DD-2321-4C5B-B54E-32EAE2F99137}" destId="{46A6A6E8-F224-4853-A6AC-3181EE8A7375}" srcOrd="2" destOrd="0" presId="urn:microsoft.com/office/officeart/2005/8/layout/process2"/>
    <dgm:cxn modelId="{DD05C2EE-299D-448F-A440-89110E72A8F9}" type="presParOf" srcId="{1534A3DD-2321-4C5B-B54E-32EAE2F99137}" destId="{7C345DDC-8D03-4905-AEE1-E66DFF5A4225}" srcOrd="3" destOrd="0" presId="urn:microsoft.com/office/officeart/2005/8/layout/process2"/>
    <dgm:cxn modelId="{79D8F725-0CD9-4ED4-B367-D4238D2E6E9D}" type="presParOf" srcId="{7C345DDC-8D03-4905-AEE1-E66DFF5A4225}" destId="{6FF8348A-5E4C-408A-AF71-F612D0B29006}" srcOrd="0" destOrd="0" presId="urn:microsoft.com/office/officeart/2005/8/layout/process2"/>
    <dgm:cxn modelId="{BBD5F2F0-F653-459F-B43C-F0D696F63B19}" type="presParOf" srcId="{1534A3DD-2321-4C5B-B54E-32EAE2F99137}" destId="{D061D02D-CD10-4BCB-8251-ABB0E6E419CF}"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CA750-5064-4FDC-A35B-382EC338E0BB}">
      <dsp:nvSpPr>
        <dsp:cNvPr id="0" name=""/>
        <dsp:cNvSpPr/>
      </dsp:nvSpPr>
      <dsp:spPr>
        <a:xfrm rot="10800000">
          <a:off x="39936" y="67060"/>
          <a:ext cx="7341372" cy="2884696"/>
        </a:xfrm>
        <a:prstGeom prst="rightArrow">
          <a:avLst>
            <a:gd name="adj1" fmla="val 75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r" defTabSz="622300" rtl="1">
            <a:lnSpc>
              <a:spcPct val="90000"/>
            </a:lnSpc>
            <a:spcBef>
              <a:spcPct val="0"/>
            </a:spcBef>
            <a:spcAft>
              <a:spcPct val="15000"/>
            </a:spcAft>
            <a:buChar char="••"/>
          </a:pPr>
          <a:endParaRPr lang="he-IL" sz="1400" kern="1200" dirty="0"/>
        </a:p>
      </dsp:txBody>
      <dsp:txXfrm>
        <a:off x="1121697" y="427647"/>
        <a:ext cx="6259611" cy="2163522"/>
      </dsp:txXfrm>
    </dsp:sp>
    <dsp:sp modelId="{403B17BA-368B-4DD6-BDDE-EC4B4C222374}">
      <dsp:nvSpPr>
        <dsp:cNvPr id="0" name=""/>
        <dsp:cNvSpPr/>
      </dsp:nvSpPr>
      <dsp:spPr>
        <a:xfrm>
          <a:off x="7356320" y="910092"/>
          <a:ext cx="1787679" cy="1339295"/>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he-IL" sz="3600" kern="1200" dirty="0" smtClean="0"/>
            <a:t>מגזר פרטי</a:t>
          </a:r>
          <a:endParaRPr lang="he-IL" sz="3600" kern="1200" dirty="0"/>
        </a:p>
      </dsp:txBody>
      <dsp:txXfrm>
        <a:off x="7421699" y="975471"/>
        <a:ext cx="1656921" cy="1208537"/>
      </dsp:txXfrm>
    </dsp:sp>
    <dsp:sp modelId="{C679A32B-5870-46E8-804B-38F423B52840}">
      <dsp:nvSpPr>
        <dsp:cNvPr id="0" name=""/>
        <dsp:cNvSpPr/>
      </dsp:nvSpPr>
      <dsp:spPr>
        <a:xfrm>
          <a:off x="1555889" y="2882604"/>
          <a:ext cx="7588110" cy="2682820"/>
        </a:xfrm>
        <a:prstGeom prst="rightArrow">
          <a:avLst>
            <a:gd name="adj1" fmla="val 75000"/>
            <a:gd name="adj2" fmla="val 50000"/>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66725" rtl="0">
            <a:lnSpc>
              <a:spcPct val="90000"/>
            </a:lnSpc>
            <a:spcBef>
              <a:spcPct val="0"/>
            </a:spcBef>
            <a:spcAft>
              <a:spcPct val="15000"/>
            </a:spcAft>
            <a:buChar char="••"/>
          </a:pPr>
          <a:endParaRPr lang="he-IL" sz="1050" b="0" kern="1200" dirty="0"/>
        </a:p>
      </dsp:txBody>
      <dsp:txXfrm>
        <a:off x="1555889" y="3217957"/>
        <a:ext cx="6582053" cy="2012115"/>
      </dsp:txXfrm>
    </dsp:sp>
    <dsp:sp modelId="{09513D04-3242-4853-B1D8-24362985F219}">
      <dsp:nvSpPr>
        <dsp:cNvPr id="0" name=""/>
        <dsp:cNvSpPr/>
      </dsp:nvSpPr>
      <dsp:spPr>
        <a:xfrm>
          <a:off x="0" y="3806698"/>
          <a:ext cx="1548399" cy="1214625"/>
        </a:xfrm>
        <a:prstGeom prst="roundRect">
          <a:avLst/>
        </a:prstGeom>
        <a:solidFill>
          <a:schemeClr val="accent5">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1">
            <a:lnSpc>
              <a:spcPct val="90000"/>
            </a:lnSpc>
            <a:spcBef>
              <a:spcPct val="0"/>
            </a:spcBef>
            <a:spcAft>
              <a:spcPct val="35000"/>
            </a:spcAft>
          </a:pPr>
          <a:r>
            <a:rPr lang="he-IL" sz="3600" kern="1200" dirty="0" smtClean="0"/>
            <a:t>מגזר ציבורי</a:t>
          </a:r>
          <a:endParaRPr lang="he-IL" sz="3600" kern="1200" dirty="0"/>
        </a:p>
      </dsp:txBody>
      <dsp:txXfrm>
        <a:off x="59293" y="3865991"/>
        <a:ext cx="1429813" cy="10960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0958E-90E4-40EC-BAA2-1BB621BB3F01}">
      <dsp:nvSpPr>
        <dsp:cNvPr id="0" name=""/>
        <dsp:cNvSpPr/>
      </dsp:nvSpPr>
      <dsp:spPr>
        <a:xfrm>
          <a:off x="2523338" y="1038"/>
          <a:ext cx="2586170" cy="784009"/>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1">
            <a:lnSpc>
              <a:spcPct val="90000"/>
            </a:lnSpc>
            <a:spcBef>
              <a:spcPct val="0"/>
            </a:spcBef>
            <a:spcAft>
              <a:spcPct val="35000"/>
            </a:spcAft>
          </a:pPr>
          <a:r>
            <a:rPr lang="he-IL" sz="1500" kern="1200" dirty="0" smtClean="0"/>
            <a:t>פתיחת בקשה חדשה במערכת רישוי מקוון פקע"ר</a:t>
          </a:r>
          <a:endParaRPr lang="he-IL" sz="1500" kern="1200" dirty="0"/>
        </a:p>
      </dsp:txBody>
      <dsp:txXfrm>
        <a:off x="2546301" y="24001"/>
        <a:ext cx="2540244" cy="738083"/>
      </dsp:txXfrm>
    </dsp:sp>
    <dsp:sp modelId="{D1004902-BDA0-4A2F-ACDB-5D2FB3534D4A}">
      <dsp:nvSpPr>
        <dsp:cNvPr id="0" name=""/>
        <dsp:cNvSpPr/>
      </dsp:nvSpPr>
      <dsp:spPr>
        <a:xfrm rot="5400000">
          <a:off x="3556942" y="819645"/>
          <a:ext cx="518963" cy="62275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rtl="1">
            <a:lnSpc>
              <a:spcPct val="90000"/>
            </a:lnSpc>
            <a:spcBef>
              <a:spcPct val="0"/>
            </a:spcBef>
            <a:spcAft>
              <a:spcPct val="35000"/>
            </a:spcAft>
          </a:pPr>
          <a:endParaRPr lang="he-IL" sz="1200" kern="1200"/>
        </a:p>
      </dsp:txBody>
      <dsp:txXfrm rot="-5400000">
        <a:off x="3629597" y="871542"/>
        <a:ext cx="373654" cy="363274"/>
      </dsp:txXfrm>
    </dsp:sp>
    <dsp:sp modelId="{46A6A6E8-F224-4853-A6AC-3181EE8A7375}">
      <dsp:nvSpPr>
        <dsp:cNvPr id="0" name=""/>
        <dsp:cNvSpPr/>
      </dsp:nvSpPr>
      <dsp:spPr>
        <a:xfrm>
          <a:off x="2523338" y="1476999"/>
          <a:ext cx="2586170" cy="766087"/>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1">
            <a:lnSpc>
              <a:spcPct val="90000"/>
            </a:lnSpc>
            <a:spcBef>
              <a:spcPct val="0"/>
            </a:spcBef>
            <a:spcAft>
              <a:spcPct val="35000"/>
            </a:spcAft>
          </a:pPr>
          <a:r>
            <a:rPr lang="he-IL" sz="1500" kern="1200" dirty="0" smtClean="0"/>
            <a:t>בחינת הבקשה על ידי "רשות מוסמכת" (מהנדס פקע"ר) והשלמת מסמכים.</a:t>
          </a:r>
          <a:endParaRPr lang="he-IL" sz="1500" kern="1200" dirty="0"/>
        </a:p>
      </dsp:txBody>
      <dsp:txXfrm>
        <a:off x="2545776" y="1499437"/>
        <a:ext cx="2541294" cy="721211"/>
      </dsp:txXfrm>
    </dsp:sp>
    <dsp:sp modelId="{7C345DDC-8D03-4905-AEE1-E66DFF5A4225}">
      <dsp:nvSpPr>
        <dsp:cNvPr id="0" name=""/>
        <dsp:cNvSpPr/>
      </dsp:nvSpPr>
      <dsp:spPr>
        <a:xfrm rot="5514847">
          <a:off x="3641722" y="2138256"/>
          <a:ext cx="309994" cy="62275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rtl="1">
            <a:lnSpc>
              <a:spcPct val="90000"/>
            </a:lnSpc>
            <a:spcBef>
              <a:spcPct val="0"/>
            </a:spcBef>
            <a:spcAft>
              <a:spcPct val="35000"/>
            </a:spcAft>
          </a:pPr>
          <a:endParaRPr lang="he-IL" sz="1200" kern="1200"/>
        </a:p>
      </dsp:txBody>
      <dsp:txXfrm rot="-5400000">
        <a:off x="3611445" y="2294663"/>
        <a:ext cx="373654" cy="216996"/>
      </dsp:txXfrm>
    </dsp:sp>
    <dsp:sp modelId="{D061D02D-CD10-4BCB-8251-ABB0E6E419CF}">
      <dsp:nvSpPr>
        <dsp:cNvPr id="0" name=""/>
        <dsp:cNvSpPr/>
      </dsp:nvSpPr>
      <dsp:spPr>
        <a:xfrm>
          <a:off x="3024344" y="2656182"/>
          <a:ext cx="1513556" cy="520306"/>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1">
            <a:lnSpc>
              <a:spcPct val="90000"/>
            </a:lnSpc>
            <a:spcBef>
              <a:spcPct val="0"/>
            </a:spcBef>
            <a:spcAft>
              <a:spcPct val="35000"/>
            </a:spcAft>
          </a:pPr>
          <a:r>
            <a:rPr lang="he-IL" sz="1500" kern="1200" dirty="0" smtClean="0"/>
            <a:t>מתן החלטה</a:t>
          </a:r>
          <a:endParaRPr lang="he-IL" sz="1500" kern="1200" dirty="0"/>
        </a:p>
      </dsp:txBody>
      <dsp:txXfrm>
        <a:off x="3039583" y="2671421"/>
        <a:ext cx="1483078" cy="489828"/>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2" y="1"/>
            <a:ext cx="2978686" cy="461408"/>
          </a:xfrm>
          <a:prstGeom prst="rect">
            <a:avLst/>
          </a:prstGeom>
          <a:noFill/>
          <a:ln w="9525">
            <a:noFill/>
            <a:miter lim="800000"/>
            <a:headEnd/>
            <a:tailEnd/>
          </a:ln>
          <a:effectLst/>
        </p:spPr>
        <p:txBody>
          <a:bodyPr vert="horz" wrap="square" lIns="92187" tIns="46094" rIns="92187" bIns="46094" numCol="1" anchor="t" anchorCtr="0" compatLnSpc="1">
            <a:prstTxWarp prst="textNoShape">
              <a:avLst/>
            </a:prstTxWarp>
          </a:bodyPr>
          <a:lstStyle>
            <a:lvl1pPr algn="l" defTabSz="923600">
              <a:defRPr sz="1200" b="1">
                <a:cs typeface="David" pitchFamily="2" charset="-79"/>
              </a:defRPr>
            </a:lvl1pPr>
          </a:lstStyle>
          <a:p>
            <a:pPr>
              <a:defRPr/>
            </a:pPr>
            <a:endParaRPr lang="en-US"/>
          </a:p>
        </p:txBody>
      </p:sp>
      <p:sp>
        <p:nvSpPr>
          <p:cNvPr id="87043" name="Rectangle 3"/>
          <p:cNvSpPr>
            <a:spLocks noGrp="1" noChangeArrowheads="1"/>
          </p:cNvSpPr>
          <p:nvPr>
            <p:ph type="dt" sz="quarter" idx="1"/>
          </p:nvPr>
        </p:nvSpPr>
        <p:spPr bwMode="auto">
          <a:xfrm>
            <a:off x="3815856" y="1"/>
            <a:ext cx="2978686" cy="461408"/>
          </a:xfrm>
          <a:prstGeom prst="rect">
            <a:avLst/>
          </a:prstGeom>
          <a:noFill/>
          <a:ln w="9525">
            <a:noFill/>
            <a:miter lim="800000"/>
            <a:headEnd/>
            <a:tailEnd/>
          </a:ln>
          <a:effectLst/>
        </p:spPr>
        <p:txBody>
          <a:bodyPr vert="horz" wrap="square" lIns="92187" tIns="46094" rIns="92187" bIns="46094" numCol="1" anchor="t" anchorCtr="0" compatLnSpc="1">
            <a:prstTxWarp prst="textNoShape">
              <a:avLst/>
            </a:prstTxWarp>
          </a:bodyPr>
          <a:lstStyle>
            <a:lvl1pPr defTabSz="923600">
              <a:defRPr sz="1200" b="1">
                <a:cs typeface="David" pitchFamily="2" charset="-79"/>
              </a:defRPr>
            </a:lvl1pPr>
          </a:lstStyle>
          <a:p>
            <a:pPr>
              <a:defRPr/>
            </a:pPr>
            <a:endParaRPr lang="en-US"/>
          </a:p>
        </p:txBody>
      </p:sp>
      <p:sp>
        <p:nvSpPr>
          <p:cNvPr id="87044" name="Rectangle 4"/>
          <p:cNvSpPr>
            <a:spLocks noGrp="1" noChangeArrowheads="1"/>
          </p:cNvSpPr>
          <p:nvPr>
            <p:ph type="ftr" sz="quarter" idx="2"/>
          </p:nvPr>
        </p:nvSpPr>
        <p:spPr bwMode="auto">
          <a:xfrm>
            <a:off x="2" y="9427044"/>
            <a:ext cx="2978686" cy="531415"/>
          </a:xfrm>
          <a:prstGeom prst="rect">
            <a:avLst/>
          </a:prstGeom>
          <a:noFill/>
          <a:ln w="9525">
            <a:noFill/>
            <a:miter lim="800000"/>
            <a:headEnd/>
            <a:tailEnd/>
          </a:ln>
          <a:effectLst/>
        </p:spPr>
        <p:txBody>
          <a:bodyPr vert="horz" wrap="square" lIns="92187" tIns="46094" rIns="92187" bIns="46094" numCol="1" anchor="b" anchorCtr="0" compatLnSpc="1">
            <a:prstTxWarp prst="textNoShape">
              <a:avLst/>
            </a:prstTxWarp>
          </a:bodyPr>
          <a:lstStyle>
            <a:lvl1pPr algn="l" defTabSz="923600">
              <a:defRPr sz="1200" b="1">
                <a:cs typeface="David" pitchFamily="2" charset="-79"/>
              </a:defRPr>
            </a:lvl1pPr>
          </a:lstStyle>
          <a:p>
            <a:pPr>
              <a:defRPr/>
            </a:pPr>
            <a:endParaRPr lang="en-US"/>
          </a:p>
        </p:txBody>
      </p:sp>
      <p:sp>
        <p:nvSpPr>
          <p:cNvPr id="87045" name="Rectangle 5"/>
          <p:cNvSpPr>
            <a:spLocks noGrp="1" noChangeArrowheads="1"/>
          </p:cNvSpPr>
          <p:nvPr>
            <p:ph type="sldNum" sz="quarter" idx="3"/>
          </p:nvPr>
        </p:nvSpPr>
        <p:spPr bwMode="auto">
          <a:xfrm>
            <a:off x="3815856" y="9427044"/>
            <a:ext cx="2978686" cy="531415"/>
          </a:xfrm>
          <a:prstGeom prst="rect">
            <a:avLst/>
          </a:prstGeom>
          <a:noFill/>
          <a:ln w="9525">
            <a:noFill/>
            <a:miter lim="800000"/>
            <a:headEnd/>
            <a:tailEnd/>
          </a:ln>
          <a:effectLst/>
        </p:spPr>
        <p:txBody>
          <a:bodyPr vert="horz" wrap="square" lIns="92187" tIns="46094" rIns="92187" bIns="46094" numCol="1" anchor="b" anchorCtr="0" compatLnSpc="1">
            <a:prstTxWarp prst="textNoShape">
              <a:avLst/>
            </a:prstTxWarp>
          </a:bodyPr>
          <a:lstStyle>
            <a:lvl1pPr defTabSz="923600">
              <a:defRPr sz="1200" b="1">
                <a:cs typeface="Times New Roman" pitchFamily="18" charset="0"/>
              </a:defRPr>
            </a:lvl1pPr>
          </a:lstStyle>
          <a:p>
            <a:pPr>
              <a:defRPr/>
            </a:pPr>
            <a:fld id="{DB26368E-CFC5-46E3-9D9B-D85DA972E6C0}" type="slidenum">
              <a:rPr lang="he-IL"/>
              <a:pPr>
                <a:defRPr/>
              </a:pPr>
              <a:t>‹#›</a:t>
            </a:fld>
            <a:endParaRPr lang="en-US"/>
          </a:p>
        </p:txBody>
      </p:sp>
    </p:spTree>
    <p:extLst>
      <p:ext uri="{BB962C8B-B14F-4D97-AF65-F5344CB8AC3E}">
        <p14:creationId xmlns:p14="http://schemas.microsoft.com/office/powerpoint/2010/main" val="23828734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hdr" sz="quarter"/>
          </p:nvPr>
        </p:nvSpPr>
        <p:spPr bwMode="auto">
          <a:xfrm>
            <a:off x="2" y="1"/>
            <a:ext cx="2978686" cy="461408"/>
          </a:xfrm>
          <a:prstGeom prst="rect">
            <a:avLst/>
          </a:prstGeom>
          <a:noFill/>
          <a:ln w="9525">
            <a:noFill/>
            <a:miter lim="800000"/>
            <a:headEnd/>
            <a:tailEnd/>
          </a:ln>
          <a:effectLst/>
        </p:spPr>
        <p:txBody>
          <a:bodyPr vert="horz" wrap="square" lIns="92187" tIns="46094" rIns="92187" bIns="46094" numCol="1" anchor="t" anchorCtr="0" compatLnSpc="1">
            <a:prstTxWarp prst="textNoShape">
              <a:avLst/>
            </a:prstTxWarp>
          </a:bodyPr>
          <a:lstStyle>
            <a:lvl1pPr algn="l" defTabSz="923600">
              <a:defRPr sz="1200" b="1">
                <a:cs typeface="David" pitchFamily="2" charset="-79"/>
              </a:defRPr>
            </a:lvl1pPr>
          </a:lstStyle>
          <a:p>
            <a:pPr>
              <a:defRPr/>
            </a:pPr>
            <a:endParaRPr lang="en-US"/>
          </a:p>
        </p:txBody>
      </p:sp>
      <p:sp>
        <p:nvSpPr>
          <p:cNvPr id="33795" name="Rectangle 1027"/>
          <p:cNvSpPr>
            <a:spLocks noGrp="1" noChangeArrowheads="1"/>
          </p:cNvSpPr>
          <p:nvPr>
            <p:ph type="dt" idx="1"/>
          </p:nvPr>
        </p:nvSpPr>
        <p:spPr bwMode="auto">
          <a:xfrm>
            <a:off x="3815856" y="1"/>
            <a:ext cx="2978686" cy="461408"/>
          </a:xfrm>
          <a:prstGeom prst="rect">
            <a:avLst/>
          </a:prstGeom>
          <a:noFill/>
          <a:ln w="9525">
            <a:noFill/>
            <a:miter lim="800000"/>
            <a:headEnd/>
            <a:tailEnd/>
          </a:ln>
          <a:effectLst/>
        </p:spPr>
        <p:txBody>
          <a:bodyPr vert="horz" wrap="square" lIns="92187" tIns="46094" rIns="92187" bIns="46094" numCol="1" anchor="t" anchorCtr="0" compatLnSpc="1">
            <a:prstTxWarp prst="textNoShape">
              <a:avLst/>
            </a:prstTxWarp>
          </a:bodyPr>
          <a:lstStyle>
            <a:lvl1pPr defTabSz="923600">
              <a:defRPr sz="1200" b="1">
                <a:cs typeface="David" pitchFamily="2" charset="-79"/>
              </a:defRPr>
            </a:lvl1pPr>
          </a:lstStyle>
          <a:p>
            <a:pPr>
              <a:defRPr/>
            </a:pPr>
            <a:endParaRPr lang="en-US"/>
          </a:p>
        </p:txBody>
      </p:sp>
      <p:sp>
        <p:nvSpPr>
          <p:cNvPr id="79876" name="Rectangle 1028"/>
          <p:cNvSpPr>
            <a:spLocks noGrp="1" noRot="1" noChangeAspect="1" noChangeArrowheads="1" noTextEdit="1"/>
          </p:cNvSpPr>
          <p:nvPr>
            <p:ph type="sldImg" idx="2"/>
          </p:nvPr>
        </p:nvSpPr>
        <p:spPr bwMode="auto">
          <a:xfrm>
            <a:off x="944563" y="766763"/>
            <a:ext cx="4906962" cy="3679825"/>
          </a:xfrm>
          <a:prstGeom prst="rect">
            <a:avLst/>
          </a:prstGeom>
          <a:noFill/>
          <a:ln w="9525">
            <a:solidFill>
              <a:srgbClr val="000000"/>
            </a:solidFill>
            <a:miter lim="800000"/>
            <a:headEnd/>
            <a:tailEnd/>
          </a:ln>
        </p:spPr>
      </p:sp>
      <p:sp>
        <p:nvSpPr>
          <p:cNvPr id="33797" name="Rectangle 1029"/>
          <p:cNvSpPr>
            <a:spLocks noGrp="1" noChangeArrowheads="1"/>
          </p:cNvSpPr>
          <p:nvPr>
            <p:ph type="body" sz="quarter" idx="3"/>
          </p:nvPr>
        </p:nvSpPr>
        <p:spPr bwMode="auto">
          <a:xfrm>
            <a:off x="915558" y="4752502"/>
            <a:ext cx="4963431" cy="4445427"/>
          </a:xfrm>
          <a:prstGeom prst="rect">
            <a:avLst/>
          </a:prstGeom>
          <a:noFill/>
          <a:ln w="9525">
            <a:noFill/>
            <a:miter lim="800000"/>
            <a:headEnd/>
            <a:tailEnd/>
          </a:ln>
          <a:effectLst/>
        </p:spPr>
        <p:txBody>
          <a:bodyPr vert="horz" wrap="square" lIns="92187" tIns="46094" rIns="92187" bIns="46094" numCol="1" anchor="t" anchorCtr="0" compatLnSpc="1">
            <a:prstTxWarp prst="textNoShape">
              <a:avLst/>
            </a:prstTxWarp>
          </a:bodyPr>
          <a:lstStyle/>
          <a:p>
            <a:pPr lvl="0"/>
            <a:r>
              <a:rPr lang="he-IL" noProof="0" smtClean="0"/>
              <a:t>לחץ כדי לערוך סגנונות טקסט של תבנית בסיס</a:t>
            </a:r>
          </a:p>
          <a:p>
            <a:pPr lvl="1"/>
            <a:r>
              <a:rPr lang="he-IL" noProof="0" smtClean="0"/>
              <a:t>רמה שנייה</a:t>
            </a:r>
          </a:p>
          <a:p>
            <a:pPr lvl="2"/>
            <a:r>
              <a:rPr lang="he-IL" noProof="0" smtClean="0"/>
              <a:t>רמה שלישית</a:t>
            </a:r>
          </a:p>
          <a:p>
            <a:pPr lvl="3"/>
            <a:r>
              <a:rPr lang="he-IL" noProof="0" smtClean="0"/>
              <a:t>רמה רביעית</a:t>
            </a:r>
          </a:p>
          <a:p>
            <a:pPr lvl="4"/>
            <a:r>
              <a:rPr lang="he-IL" noProof="0" smtClean="0"/>
              <a:t>רמה חמישית</a:t>
            </a:r>
          </a:p>
        </p:txBody>
      </p:sp>
      <p:sp>
        <p:nvSpPr>
          <p:cNvPr id="33798" name="Rectangle 1030"/>
          <p:cNvSpPr>
            <a:spLocks noGrp="1" noChangeArrowheads="1"/>
          </p:cNvSpPr>
          <p:nvPr>
            <p:ph type="ftr" sz="quarter" idx="4"/>
          </p:nvPr>
        </p:nvSpPr>
        <p:spPr bwMode="auto">
          <a:xfrm>
            <a:off x="2" y="9427044"/>
            <a:ext cx="2978686" cy="531415"/>
          </a:xfrm>
          <a:prstGeom prst="rect">
            <a:avLst/>
          </a:prstGeom>
          <a:noFill/>
          <a:ln w="9525">
            <a:noFill/>
            <a:miter lim="800000"/>
            <a:headEnd/>
            <a:tailEnd/>
          </a:ln>
          <a:effectLst/>
        </p:spPr>
        <p:txBody>
          <a:bodyPr vert="horz" wrap="square" lIns="92187" tIns="46094" rIns="92187" bIns="46094" numCol="1" anchor="b" anchorCtr="0" compatLnSpc="1">
            <a:prstTxWarp prst="textNoShape">
              <a:avLst/>
            </a:prstTxWarp>
          </a:bodyPr>
          <a:lstStyle>
            <a:lvl1pPr algn="l" defTabSz="923600">
              <a:defRPr sz="1200" b="1">
                <a:cs typeface="David" pitchFamily="2" charset="-79"/>
              </a:defRPr>
            </a:lvl1pPr>
          </a:lstStyle>
          <a:p>
            <a:pPr>
              <a:defRPr/>
            </a:pPr>
            <a:endParaRPr lang="en-US"/>
          </a:p>
        </p:txBody>
      </p:sp>
      <p:sp>
        <p:nvSpPr>
          <p:cNvPr id="33799" name="Rectangle 1031"/>
          <p:cNvSpPr>
            <a:spLocks noGrp="1" noChangeArrowheads="1"/>
          </p:cNvSpPr>
          <p:nvPr>
            <p:ph type="sldNum" sz="quarter" idx="5"/>
          </p:nvPr>
        </p:nvSpPr>
        <p:spPr bwMode="auto">
          <a:xfrm>
            <a:off x="3815856" y="9427044"/>
            <a:ext cx="2978686" cy="531415"/>
          </a:xfrm>
          <a:prstGeom prst="rect">
            <a:avLst/>
          </a:prstGeom>
          <a:noFill/>
          <a:ln w="9525">
            <a:noFill/>
            <a:miter lim="800000"/>
            <a:headEnd/>
            <a:tailEnd/>
          </a:ln>
          <a:effectLst/>
        </p:spPr>
        <p:txBody>
          <a:bodyPr vert="horz" wrap="square" lIns="92187" tIns="46094" rIns="92187" bIns="46094" numCol="1" anchor="b" anchorCtr="0" compatLnSpc="1">
            <a:prstTxWarp prst="textNoShape">
              <a:avLst/>
            </a:prstTxWarp>
          </a:bodyPr>
          <a:lstStyle>
            <a:lvl1pPr defTabSz="923600">
              <a:defRPr sz="1200" b="1">
                <a:cs typeface="Times New Roman" pitchFamily="18" charset="0"/>
              </a:defRPr>
            </a:lvl1pPr>
          </a:lstStyle>
          <a:p>
            <a:pPr>
              <a:defRPr/>
            </a:pPr>
            <a:fld id="{5A887575-F52D-460C-A0E3-2BBF6228A5AF}" type="slidenum">
              <a:rPr lang="he-IL"/>
              <a:pPr>
                <a:defRPr/>
              </a:pPr>
              <a:t>‹#›</a:t>
            </a:fld>
            <a:endParaRPr lang="en-US"/>
          </a:p>
        </p:txBody>
      </p:sp>
    </p:spTree>
    <p:extLst>
      <p:ext uri="{BB962C8B-B14F-4D97-AF65-F5344CB8AC3E}">
        <p14:creationId xmlns:p14="http://schemas.microsoft.com/office/powerpoint/2010/main" val="93986463"/>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2E7D2F9E-D167-4ED3-83EC-AE46EA34BEC3}"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7397271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560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2">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2"/>
            <a:ext cx="9144000" cy="4140201"/>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30441903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a:prstGeom prst="rect">
            <a:avLst/>
          </a:prstGeom>
        </p:spPr>
        <p:txBody>
          <a:bodyPr anchor="ctr">
            <a:normAutofit/>
          </a:bodyPr>
          <a:lstStyle>
            <a:lvl1pPr>
              <a:defRPr sz="36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514385" y="2336874"/>
            <a:ext cx="3913788" cy="3599313"/>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533401" y="2336873"/>
            <a:ext cx="2796240" cy="359931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44CA1323-B5E5-4968-904B-943CFA4A926F}"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23060245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a:prstGeom prst="rect">
            <a:avLst/>
          </a:prstGeom>
        </p:spPr>
        <p:txBody>
          <a:bodyPr anchor="ctr">
            <a:normAutofit/>
          </a:bodyPr>
          <a:lstStyle>
            <a:lvl1pPr>
              <a:defRPr sz="36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510956" y="2336874"/>
            <a:ext cx="3917217" cy="3599312"/>
          </a:xfrm>
          <a:prstGeom prst="rect">
            <a:avLst/>
          </a:prstGeo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531638" y="2336874"/>
            <a:ext cx="2798487" cy="3599315"/>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DE842EE3-1862-478D-ABFA-CE4447D28533}"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35761017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a:prstGeom prst="rect">
            <a:avLst/>
          </a:prstGeom>
        </p:spPr>
        <p:txBody>
          <a:bodyPr anchor="b">
            <a:normAutofit/>
          </a:bodyPr>
          <a:lstStyle>
            <a:lvl1pPr>
              <a:defRPr sz="24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531639" y="609598"/>
            <a:ext cx="6896534" cy="3589575"/>
          </a:xfrm>
          <a:prstGeom prst="rect">
            <a:avLst/>
          </a:prstGeo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533401" y="5256098"/>
            <a:ext cx="6894772" cy="54781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E9EF0DD0-2A6F-4F79-890C-FFB39C5316A3}"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56438" y="4711310"/>
            <a:ext cx="1149836"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554853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a:prstGeom prst="rect">
            <a:avLst/>
          </a:prstGeom>
        </p:spPr>
        <p:txBody>
          <a:bodyPr anchor="ctr"/>
          <a:lstStyle>
            <a:lvl1pP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531638" y="4710340"/>
            <a:ext cx="6889151" cy="1101764"/>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AC8D6FD3-7618-407B-9AD1-F22D2D250FF2}"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56438" y="4711616"/>
            <a:ext cx="1149836"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1553558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a:prstGeom prst="rect">
            <a:avLst/>
          </a:prstGeom>
        </p:spPr>
        <p:txBody>
          <a:bodyPr anchor="ctr"/>
          <a:lstStyle>
            <a:lvl1pPr>
              <a:defRPr sz="3200"/>
            </a:lvl1pPr>
          </a:lstStyle>
          <a:p>
            <a:r>
              <a:rPr lang="he-IL"/>
              <a:t>לחץ כדי לערוך סגנון כותרת של תבנית בסיס</a:t>
            </a:r>
            <a:endParaRPr lang="en-US" dirty="0"/>
          </a:p>
        </p:txBody>
      </p:sp>
      <p:sp>
        <p:nvSpPr>
          <p:cNvPr id="12" name="Text Placeholder 3"/>
          <p:cNvSpPr>
            <a:spLocks noGrp="1"/>
          </p:cNvSpPr>
          <p:nvPr>
            <p:ph type="body" sz="half" idx="13"/>
          </p:nvPr>
        </p:nvSpPr>
        <p:spPr>
          <a:xfrm>
            <a:off x="989438" y="3660763"/>
            <a:ext cx="5987731" cy="548968"/>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4" name="Text Placeholder 3"/>
          <p:cNvSpPr>
            <a:spLocks noGrp="1"/>
          </p:cNvSpPr>
          <p:nvPr>
            <p:ph type="body" sz="half" idx="2"/>
          </p:nvPr>
        </p:nvSpPr>
        <p:spPr>
          <a:xfrm>
            <a:off x="531638" y="4710340"/>
            <a:ext cx="6903919" cy="1101764"/>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54685AEE-FEBA-4707-9A7F-B8CF33FA2E44}"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56438" y="4709926"/>
            <a:ext cx="1149836"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rtl="0"/>
            <a:r>
              <a:rPr lang="en-US" sz="7200" dirty="0">
                <a:solidFill>
                  <a:prstClr val="white"/>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rtl="0"/>
            <a:r>
              <a:rPr lang="en-US" sz="7200" dirty="0">
                <a:solidFill>
                  <a:prstClr val="white"/>
                </a:solidFill>
                <a:effectLst/>
              </a:rPr>
              <a:t>”</a:t>
            </a:r>
          </a:p>
        </p:txBody>
      </p:sp>
    </p:spTree>
    <p:extLst>
      <p:ext uri="{BB962C8B-B14F-4D97-AF65-F5344CB8AC3E}">
        <p14:creationId xmlns:p14="http://schemas.microsoft.com/office/powerpoint/2010/main" val="4160301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a:prstGeom prst="rect">
            <a:avLst/>
          </a:prstGeom>
        </p:spPr>
        <p:txBody>
          <a:bodyPr anchor="b"/>
          <a:lstStyle>
            <a:lvl1pP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531639" y="5300150"/>
            <a:ext cx="6896534" cy="511954"/>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6F39DBA2-4164-48AA-BE36-C02775701CCE}"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56438" y="4709926"/>
            <a:ext cx="1149836"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353944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a:prstGeom prst="rect">
            <a:avLst/>
          </a:prstGeom>
        </p:spPr>
        <p:txBody>
          <a:bodyPr/>
          <a:lstStyle/>
          <a:p>
            <a:r>
              <a:rPr lang="he-IL"/>
              <a:t>לחץ כדי לערוך סגנון כותרת של תבנית בסיס</a:t>
            </a:r>
            <a:endParaRPr lang="en-US" dirty="0"/>
          </a:p>
        </p:txBody>
      </p:sp>
      <p:sp>
        <p:nvSpPr>
          <p:cNvPr id="7" name="Text Placeholder 2"/>
          <p:cNvSpPr>
            <a:spLocks noGrp="1"/>
          </p:cNvSpPr>
          <p:nvPr>
            <p:ph type="body" idx="1"/>
          </p:nvPr>
        </p:nvSpPr>
        <p:spPr>
          <a:xfrm>
            <a:off x="532629" y="2329489"/>
            <a:ext cx="2194560"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8" name="Text Placeholder 3"/>
          <p:cNvSpPr>
            <a:spLocks noGrp="1"/>
          </p:cNvSpPr>
          <p:nvPr>
            <p:ph type="body" sz="half" idx="15"/>
          </p:nvPr>
        </p:nvSpPr>
        <p:spPr>
          <a:xfrm>
            <a:off x="539777" y="3015290"/>
            <a:ext cx="2194560" cy="291351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9" name="Text Placeholder 4"/>
          <p:cNvSpPr>
            <a:spLocks noGrp="1"/>
          </p:cNvSpPr>
          <p:nvPr>
            <p:ph type="body" sz="quarter" idx="3"/>
          </p:nvPr>
        </p:nvSpPr>
        <p:spPr>
          <a:xfrm>
            <a:off x="2878413" y="2336873"/>
            <a:ext cx="2194560"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0" name="Text Placeholder 3"/>
          <p:cNvSpPr>
            <a:spLocks noGrp="1"/>
          </p:cNvSpPr>
          <p:nvPr>
            <p:ph type="body" sz="half" idx="16"/>
          </p:nvPr>
        </p:nvSpPr>
        <p:spPr>
          <a:xfrm>
            <a:off x="2879710" y="3007906"/>
            <a:ext cx="2194560" cy="291351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11" name="Text Placeholder 4"/>
          <p:cNvSpPr>
            <a:spLocks noGrp="1"/>
          </p:cNvSpPr>
          <p:nvPr>
            <p:ph type="body" sz="quarter" idx="13"/>
          </p:nvPr>
        </p:nvSpPr>
        <p:spPr>
          <a:xfrm>
            <a:off x="5226136" y="2336873"/>
            <a:ext cx="2194560"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2" name="Text Placeholder 3"/>
          <p:cNvSpPr>
            <a:spLocks noGrp="1"/>
          </p:cNvSpPr>
          <p:nvPr>
            <p:ph type="body" sz="half" idx="17"/>
          </p:nvPr>
        </p:nvSpPr>
        <p:spPr>
          <a:xfrm>
            <a:off x="5233520" y="3007905"/>
            <a:ext cx="2194560" cy="291351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3" name="Date Placeholder 2"/>
          <p:cNvSpPr>
            <a:spLocks noGrp="1"/>
          </p:cNvSpPr>
          <p:nvPr>
            <p:ph type="dt" sz="half" idx="10"/>
          </p:nvPr>
        </p:nvSpPr>
        <p:spPr>
          <a:xfrm>
            <a:off x="5367881" y="5936188"/>
            <a:ext cx="2057400" cy="365125"/>
          </a:xfrm>
          <a:prstGeom prst="rect">
            <a:avLst/>
          </a:prstGeom>
        </p:spPr>
        <p:txBody>
          <a:bodyPr/>
          <a:lstStyle/>
          <a:p>
            <a:pPr algn="l" rtl="0"/>
            <a:fld id="{B7BA62D7-2A52-40FE-9D68-7AA14F989445}" type="datetimeFigureOut">
              <a:rPr lang="en-US" dirty="0">
                <a:solidFill>
                  <a:prstClr val="white"/>
                </a:solidFill>
              </a:rPr>
              <a:pPr algn="l" rtl="0"/>
              <a:t>3/22/2020</a:t>
            </a:fld>
            <a:endParaRPr lang="en-US" dirty="0">
              <a:solidFill>
                <a:prstClr val="white"/>
              </a:solidFill>
            </a:endParaRPr>
          </a:p>
        </p:txBody>
      </p:sp>
      <p:sp>
        <p:nvSpPr>
          <p:cNvPr id="4" name="Footer Placeholder 3"/>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5" name="Slide Number Placeholder 4"/>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9381810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a:prstGeom prst="rect">
            <a:avLst/>
          </a:prstGeom>
        </p:spPr>
        <p:txBody>
          <a:bodyPr/>
          <a:lstStyle/>
          <a:p>
            <a:r>
              <a:rPr lang="he-IL"/>
              <a:t>לחץ כדי לערוך סגנון כותרת של תבנית בסיס</a:t>
            </a:r>
            <a:endParaRPr lang="en-US" dirty="0"/>
          </a:p>
        </p:txBody>
      </p:sp>
      <p:sp>
        <p:nvSpPr>
          <p:cNvPr id="19" name="Text Placeholder 2"/>
          <p:cNvSpPr>
            <a:spLocks noGrp="1"/>
          </p:cNvSpPr>
          <p:nvPr>
            <p:ph type="body" idx="1"/>
          </p:nvPr>
        </p:nvSpPr>
        <p:spPr>
          <a:xfrm>
            <a:off x="532391" y="4297503"/>
            <a:ext cx="2192257"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1" name="Text Placeholder 3"/>
          <p:cNvSpPr>
            <a:spLocks noGrp="1"/>
          </p:cNvSpPr>
          <p:nvPr>
            <p:ph type="body" sz="half" idx="18"/>
          </p:nvPr>
        </p:nvSpPr>
        <p:spPr>
          <a:xfrm>
            <a:off x="532391" y="4873765"/>
            <a:ext cx="2192257"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22" name="Text Placeholder 4"/>
          <p:cNvSpPr>
            <a:spLocks noGrp="1"/>
          </p:cNvSpPr>
          <p:nvPr>
            <p:ph type="body" sz="quarter" idx="3"/>
          </p:nvPr>
        </p:nvSpPr>
        <p:spPr>
          <a:xfrm>
            <a:off x="2870497" y="4297503"/>
            <a:ext cx="2215070"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19"/>
          </p:nvPr>
        </p:nvSpPr>
        <p:spPr>
          <a:xfrm>
            <a:off x="2869483" y="4873764"/>
            <a:ext cx="2218004"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25" name="Text Placeholder 4"/>
          <p:cNvSpPr>
            <a:spLocks noGrp="1"/>
          </p:cNvSpPr>
          <p:nvPr>
            <p:ph type="body" sz="quarter" idx="13"/>
          </p:nvPr>
        </p:nvSpPr>
        <p:spPr>
          <a:xfrm>
            <a:off x="5231028" y="4297503"/>
            <a:ext cx="2194333"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7" name="Text Placeholder 3"/>
          <p:cNvSpPr>
            <a:spLocks noGrp="1"/>
          </p:cNvSpPr>
          <p:nvPr>
            <p:ph type="body" sz="half" idx="20"/>
          </p:nvPr>
        </p:nvSpPr>
        <p:spPr>
          <a:xfrm>
            <a:off x="5230934" y="4873762"/>
            <a:ext cx="2197239"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3" name="Date Placeholder 2"/>
          <p:cNvSpPr>
            <a:spLocks noGrp="1"/>
          </p:cNvSpPr>
          <p:nvPr>
            <p:ph type="dt" sz="half" idx="10"/>
          </p:nvPr>
        </p:nvSpPr>
        <p:spPr>
          <a:xfrm>
            <a:off x="5367881" y="5936188"/>
            <a:ext cx="2057400" cy="365125"/>
          </a:xfrm>
          <a:prstGeom prst="rect">
            <a:avLst/>
          </a:prstGeom>
        </p:spPr>
        <p:txBody>
          <a:bodyPr/>
          <a:lstStyle/>
          <a:p>
            <a:pPr algn="l" rtl="0"/>
            <a:fld id="{3B57A9BF-74C6-453E-9062-D3583FAE2170}" type="datetimeFigureOut">
              <a:rPr lang="en-US" dirty="0">
                <a:solidFill>
                  <a:prstClr val="white"/>
                </a:solidFill>
              </a:rPr>
              <a:pPr algn="l" rtl="0"/>
              <a:t>3/22/2020</a:t>
            </a:fld>
            <a:endParaRPr lang="en-US" dirty="0">
              <a:solidFill>
                <a:prstClr val="white"/>
              </a:solidFill>
            </a:endParaRPr>
          </a:p>
        </p:txBody>
      </p:sp>
      <p:sp>
        <p:nvSpPr>
          <p:cNvPr id="4" name="Footer Placeholder 3"/>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5" name="Slide Number Placeholder 4"/>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16135132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a:prstGeom prst="rect">
            <a:avLst/>
          </a:prstGeom>
        </p:spPr>
        <p:txBody>
          <a:bodyPr/>
          <a:lstStyle>
            <a:lvl1pPr algn="r">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533400" y="2336873"/>
            <a:ext cx="6887389" cy="3599316"/>
          </a:xfrm>
          <a:prstGeom prst="rect">
            <a:avLst/>
          </a:prstGeo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5367881" y="5936188"/>
            <a:ext cx="2057400" cy="365125"/>
          </a:xfrm>
          <a:prstGeom prst="rect">
            <a:avLst/>
          </a:prstGeom>
        </p:spPr>
        <p:txBody>
          <a:bodyPr/>
          <a:lstStyle/>
          <a:p>
            <a:pPr algn="l" rtl="0"/>
            <a:fld id="{3A8D82FE-38CB-4EF0-933A-9DB1E0083DE7}" type="datetimeFigureOut">
              <a:rPr lang="en-US" dirty="0">
                <a:solidFill>
                  <a:prstClr val="white"/>
                </a:solidFill>
              </a:rPr>
              <a:pPr algn="l" rtl="0"/>
              <a:t>3/22/2020</a:t>
            </a:fld>
            <a:endParaRPr lang="en-US" dirty="0">
              <a:solidFill>
                <a:prstClr val="white"/>
              </a:solidFill>
            </a:endParaRPr>
          </a:p>
        </p:txBody>
      </p:sp>
      <p:sp>
        <p:nvSpPr>
          <p:cNvPr id="5" name="Footer Placeholder 4"/>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6" name="Slide Number Placeholder 5"/>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8215653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a:prstGeom prst="rect">
            <a:avLst/>
          </a:prstGeo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510241" y="609598"/>
            <a:ext cx="6576359" cy="5326589"/>
          </a:xfrm>
          <a:prstGeom prst="rect">
            <a:avLst/>
          </a:prstGeo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5029144" y="5936188"/>
            <a:ext cx="2057400" cy="365125"/>
          </a:xfrm>
          <a:prstGeom prst="rect">
            <a:avLst/>
          </a:prstGeom>
        </p:spPr>
        <p:txBody>
          <a:bodyPr/>
          <a:lstStyle/>
          <a:p>
            <a:pPr algn="l" rtl="0"/>
            <a:fld id="{C8C4D7EC-FC7F-48C5-AE2E-706146BC4953}" type="datetimeFigureOut">
              <a:rPr lang="en-US" dirty="0">
                <a:solidFill>
                  <a:prstClr val="white"/>
                </a:solidFill>
              </a:rPr>
              <a:pPr algn="l" rtl="0"/>
              <a:t>3/22/2020</a:t>
            </a:fld>
            <a:endParaRPr lang="en-US" dirty="0">
              <a:solidFill>
                <a:prstClr val="white"/>
              </a:solidFill>
            </a:endParaRPr>
          </a:p>
        </p:txBody>
      </p:sp>
      <p:sp>
        <p:nvSpPr>
          <p:cNvPr id="5" name="Footer Placeholder 4"/>
          <p:cNvSpPr>
            <a:spLocks noGrp="1"/>
          </p:cNvSpPr>
          <p:nvPr>
            <p:ph type="ftr" sz="quarter" idx="11"/>
          </p:nvPr>
        </p:nvSpPr>
        <p:spPr>
          <a:xfrm>
            <a:off x="510241" y="5936189"/>
            <a:ext cx="4518959" cy="365125"/>
          </a:xfrm>
          <a:prstGeom prst="rect">
            <a:avLst/>
          </a:prstGeom>
        </p:spPr>
        <p:txBody>
          <a:bodyPr/>
          <a:lstStyle/>
          <a:p>
            <a:pPr algn="l" rtl="0"/>
            <a:endParaRPr lang="en-US" dirty="0">
              <a:solidFill>
                <a:prstClr val="white"/>
              </a:solidFill>
            </a:endParaRPr>
          </a:p>
        </p:txBody>
      </p:sp>
      <p:sp>
        <p:nvSpPr>
          <p:cNvPr id="6" name="Slide Number Placeholder 5"/>
          <p:cNvSpPr>
            <a:spLocks noGrp="1"/>
          </p:cNvSpPr>
          <p:nvPr>
            <p:ph type="sldNum" sz="quarter" idx="12"/>
          </p:nvPr>
        </p:nvSpPr>
        <p:spPr>
          <a:xfrm>
            <a:off x="7431152" y="5432500"/>
            <a:ext cx="1149636" cy="1273100"/>
          </a:xfrm>
          <a:prstGeom prst="rect">
            <a:avLst/>
          </a:prstGeom>
        </p:spPr>
        <p:txBody>
          <a:bodyPr anchor="t"/>
          <a:lstStyle>
            <a:lvl1pPr algn="ctr">
              <a:defRPr/>
            </a:lvl1pPr>
          </a:lstStyle>
          <a:p>
            <a:pPr rtl="0"/>
            <a:fld id="{6D22F896-40B5-4ADD-8801-0D06FADFA095}" type="slidenum">
              <a:rPr lang="en-US" dirty="0">
                <a:solidFill>
                  <a:prstClr val="white"/>
                </a:solidFill>
              </a:rPr>
              <a:pPr rtl="0"/>
              <a:t>‹#›</a:t>
            </a:fld>
            <a:endParaRPr lang="en-US" dirty="0">
              <a:solidFill>
                <a:prstClr val="white"/>
              </a:solidFill>
            </a:endParaRPr>
          </a:p>
        </p:txBody>
      </p:sp>
    </p:spTree>
    <p:extLst>
      <p:ext uri="{BB962C8B-B14F-4D97-AF65-F5344CB8AC3E}">
        <p14:creationId xmlns:p14="http://schemas.microsoft.com/office/powerpoint/2010/main" val="4272614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4">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
            <a:ext cx="9144000" cy="4749801"/>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16066818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a:prstGeom prst="rect">
            <a:avLst/>
          </a:prstGeom>
        </p:spPr>
        <p:txBody>
          <a:bodyPr anchor="b">
            <a:noAutofit/>
          </a:bodyPr>
          <a:lstStyle>
            <a:lvl1pPr algn="r">
              <a:defRPr sz="48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510241" y="4394040"/>
            <a:ext cx="6108101" cy="1117687"/>
          </a:xfrm>
          <a:prstGeom prst="rect">
            <a:avLst/>
          </a:prstGeo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a:xfrm>
            <a:off x="4555655" y="5936188"/>
            <a:ext cx="2057400" cy="365125"/>
          </a:xfrm>
          <a:prstGeom prst="rect">
            <a:avLst/>
          </a:prstGeom>
        </p:spPr>
        <p:txBody>
          <a:bodyPr/>
          <a:lstStyle/>
          <a:p>
            <a:pPr algn="l" rtl="0"/>
            <a:fld id="{3852909B-09F8-4BD5-AF55-A665955BBD60}" type="datetimeFigureOut">
              <a:rPr lang="en-US" dirty="0">
                <a:solidFill>
                  <a:prstClr val="white"/>
                </a:solidFill>
              </a:rPr>
              <a:pPr algn="l" rtl="0"/>
              <a:t>3/22/2020</a:t>
            </a:fld>
            <a:endParaRPr lang="en-US" dirty="0">
              <a:solidFill>
                <a:prstClr val="white"/>
              </a:solidFill>
            </a:endParaRPr>
          </a:p>
        </p:txBody>
      </p:sp>
      <p:sp>
        <p:nvSpPr>
          <p:cNvPr id="5" name="Footer Placeholder 4"/>
          <p:cNvSpPr>
            <a:spLocks noGrp="1"/>
          </p:cNvSpPr>
          <p:nvPr>
            <p:ph type="ftr" sz="quarter" idx="11"/>
          </p:nvPr>
        </p:nvSpPr>
        <p:spPr>
          <a:xfrm>
            <a:off x="533401" y="5936189"/>
            <a:ext cx="4021666" cy="365125"/>
          </a:xfrm>
          <a:prstGeom prst="rect">
            <a:avLst/>
          </a:prstGeom>
        </p:spPr>
        <p:txBody>
          <a:bodyPr/>
          <a:lstStyle/>
          <a:p>
            <a:pPr algn="l" rtl="0"/>
            <a:endParaRPr lang="en-US" dirty="0">
              <a:solidFill>
                <a:prstClr val="white"/>
              </a:solidFill>
            </a:endParaRPr>
          </a:p>
        </p:txBody>
      </p:sp>
      <p:sp>
        <p:nvSpPr>
          <p:cNvPr id="6" name="Slide Number Placeholder 5"/>
          <p:cNvSpPr>
            <a:spLocks noGrp="1"/>
          </p:cNvSpPr>
          <p:nvPr>
            <p:ph type="sldNum" sz="quarter" idx="12"/>
          </p:nvPr>
        </p:nvSpPr>
        <p:spPr>
          <a:xfrm>
            <a:off x="7010399" y="2750337"/>
            <a:ext cx="1370293" cy="1356442"/>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3016568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a:prstGeom prst="rect">
            <a:avLst/>
          </a:prstGeo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33400" y="2336873"/>
            <a:ext cx="6887389" cy="3599316"/>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5367881" y="5936188"/>
            <a:ext cx="2057400" cy="365125"/>
          </a:xfrm>
          <a:prstGeom prst="rect">
            <a:avLst/>
          </a:prstGeom>
        </p:spPr>
        <p:txBody>
          <a:bodyPr/>
          <a:lstStyle/>
          <a:p>
            <a:pPr algn="l" rtl="0"/>
            <a:fld id="{61B6A65E-2E7B-45D1-A4B9-0680C068B11A}" type="datetimeFigureOut">
              <a:rPr lang="en-US" dirty="0">
                <a:solidFill>
                  <a:prstClr val="white"/>
                </a:solidFill>
              </a:rPr>
              <a:pPr algn="l" rtl="0"/>
              <a:t>3/22/2020</a:t>
            </a:fld>
            <a:endParaRPr lang="en-US" dirty="0">
              <a:solidFill>
                <a:prstClr val="white"/>
              </a:solidFill>
            </a:endParaRPr>
          </a:p>
        </p:txBody>
      </p:sp>
      <p:sp>
        <p:nvSpPr>
          <p:cNvPr id="5" name="Footer Placeholder 4"/>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6" name="Slide Number Placeholder 5"/>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13151341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a:prstGeom prst="rect">
            <a:avLst/>
          </a:prstGeom>
        </p:spPr>
        <p:txBody>
          <a:bodyPr anchor="ctr">
            <a:normAutofit/>
          </a:bodyPr>
          <a:lstStyle>
            <a:lvl1pPr algn="r">
              <a:defRPr sz="36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531639" y="4232172"/>
            <a:ext cx="6889150" cy="1704017"/>
          </a:xfrm>
          <a:prstGeom prst="rect">
            <a:avLst/>
          </a:prstGeo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a:xfrm>
            <a:off x="5365810" y="5936188"/>
            <a:ext cx="2057400" cy="365125"/>
          </a:xfrm>
          <a:prstGeom prst="rect">
            <a:avLst/>
          </a:prstGeom>
        </p:spPr>
        <p:txBody>
          <a:bodyPr/>
          <a:lstStyle/>
          <a:p>
            <a:pPr algn="l" rtl="0"/>
            <a:fld id="{AC75D96E-8D7E-422E-A2A8-D28C1B4E7B86}" type="datetimeFigureOut">
              <a:rPr lang="en-US" dirty="0">
                <a:solidFill>
                  <a:prstClr val="white"/>
                </a:solidFill>
              </a:rPr>
              <a:pPr algn="l" rtl="0"/>
              <a:t>3/22/2020</a:t>
            </a:fld>
            <a:endParaRPr lang="en-US" dirty="0">
              <a:solidFill>
                <a:prstClr val="white"/>
              </a:solidFill>
            </a:endParaRPr>
          </a:p>
        </p:txBody>
      </p:sp>
      <p:sp>
        <p:nvSpPr>
          <p:cNvPr id="5" name="Footer Placeholder 4"/>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6" name="Slide Number Placeholder 5"/>
          <p:cNvSpPr>
            <a:spLocks noGrp="1"/>
          </p:cNvSpPr>
          <p:nvPr>
            <p:ph type="sldNum" sz="quarter" idx="12"/>
          </p:nvPr>
        </p:nvSpPr>
        <p:spPr>
          <a:xfrm>
            <a:off x="7856438" y="2869896"/>
            <a:ext cx="1149836"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36817930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a:prstGeom prst="rect">
            <a:avLst/>
          </a:prstGeom>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533400" y="2336873"/>
            <a:ext cx="3357899" cy="3599316"/>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061128" y="2336873"/>
            <a:ext cx="3359661" cy="3599316"/>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42AA3118-2D63-46DE-A5FD-62B7769B1823}"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13647952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a:prstGeom prst="rect">
            <a:avLst/>
          </a:prstGeo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760988" y="2336874"/>
            <a:ext cx="3145080" cy="69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Content Placeholder 3"/>
          <p:cNvSpPr>
            <a:spLocks noGrp="1"/>
          </p:cNvSpPr>
          <p:nvPr>
            <p:ph sz="half" idx="2"/>
          </p:nvPr>
        </p:nvSpPr>
        <p:spPr>
          <a:xfrm>
            <a:off x="531638" y="3030009"/>
            <a:ext cx="3367045" cy="2906179"/>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282646" y="2336873"/>
            <a:ext cx="3145527" cy="6920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Content Placeholder 5"/>
          <p:cNvSpPr>
            <a:spLocks noGrp="1"/>
          </p:cNvSpPr>
          <p:nvPr>
            <p:ph sz="quarter" idx="4"/>
          </p:nvPr>
        </p:nvSpPr>
        <p:spPr>
          <a:xfrm>
            <a:off x="4061129" y="3030009"/>
            <a:ext cx="3367044" cy="2906179"/>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a:xfrm>
            <a:off x="5367881" y="5936188"/>
            <a:ext cx="2057400" cy="365125"/>
          </a:xfrm>
          <a:prstGeom prst="rect">
            <a:avLst/>
          </a:prstGeom>
        </p:spPr>
        <p:txBody>
          <a:bodyPr/>
          <a:lstStyle/>
          <a:p>
            <a:pPr algn="l" rtl="0"/>
            <a:fld id="{F3CA95C9-E353-4D5F-9DEE-820E2A1F9C49}" type="datetimeFigureOut">
              <a:rPr lang="en-US" dirty="0">
                <a:solidFill>
                  <a:prstClr val="white"/>
                </a:solidFill>
              </a:rPr>
              <a:pPr algn="l" rtl="0"/>
              <a:t>3/22/2020</a:t>
            </a:fld>
            <a:endParaRPr lang="en-US" dirty="0">
              <a:solidFill>
                <a:prstClr val="white"/>
              </a:solidFill>
            </a:endParaRPr>
          </a:p>
        </p:txBody>
      </p:sp>
      <p:sp>
        <p:nvSpPr>
          <p:cNvPr id="8" name="Footer Placeholder 7"/>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9" name="Slide Number Placeholder 8"/>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13403773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a:prstGeom prst="rect">
            <a:avLst/>
          </a:prstGeom>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a:xfrm>
            <a:off x="5367881" y="5936188"/>
            <a:ext cx="2057400" cy="365125"/>
          </a:xfrm>
          <a:prstGeom prst="rect">
            <a:avLst/>
          </a:prstGeom>
        </p:spPr>
        <p:txBody>
          <a:bodyPr/>
          <a:lstStyle/>
          <a:p>
            <a:pPr algn="l" rtl="0"/>
            <a:fld id="{A1055670-3E6A-43D3-8215-C1C48E0C9650}" type="datetimeFigureOut">
              <a:rPr lang="en-US" dirty="0">
                <a:solidFill>
                  <a:prstClr val="white"/>
                </a:solidFill>
              </a:rPr>
              <a:pPr algn="l" rtl="0"/>
              <a:t>3/22/2020</a:t>
            </a:fld>
            <a:endParaRPr lang="en-US" dirty="0">
              <a:solidFill>
                <a:prstClr val="white"/>
              </a:solidFill>
            </a:endParaRPr>
          </a:p>
        </p:txBody>
      </p:sp>
      <p:sp>
        <p:nvSpPr>
          <p:cNvPr id="4" name="Footer Placeholder 3"/>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5" name="Slide Number Placeholder 4"/>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30166225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print">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2" name="Date Placeholder 1"/>
          <p:cNvSpPr>
            <a:spLocks noGrp="1"/>
          </p:cNvSpPr>
          <p:nvPr>
            <p:ph type="dt" sz="half" idx="10"/>
          </p:nvPr>
        </p:nvSpPr>
        <p:spPr>
          <a:xfrm>
            <a:off x="5367881" y="5936188"/>
            <a:ext cx="2057400" cy="365125"/>
          </a:xfrm>
          <a:prstGeom prst="rect">
            <a:avLst/>
          </a:prstGeom>
        </p:spPr>
        <p:txBody>
          <a:bodyPr/>
          <a:lstStyle/>
          <a:p>
            <a:pPr algn="l" rtl="0"/>
            <a:fld id="{CCE34154-F461-49B9-A649-5772D9210BB9}" type="datetimeFigureOut">
              <a:rPr lang="en-US" dirty="0">
                <a:solidFill>
                  <a:prstClr val="white"/>
                </a:solidFill>
              </a:rPr>
              <a:pPr algn="l" rtl="0"/>
              <a:t>3/22/2020</a:t>
            </a:fld>
            <a:endParaRPr lang="en-US" dirty="0">
              <a:solidFill>
                <a:prstClr val="white"/>
              </a:solidFill>
            </a:endParaRPr>
          </a:p>
        </p:txBody>
      </p:sp>
      <p:sp>
        <p:nvSpPr>
          <p:cNvPr id="3" name="Footer Placeholder 2"/>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Tree>
    <p:extLst>
      <p:ext uri="{BB962C8B-B14F-4D97-AF65-F5344CB8AC3E}">
        <p14:creationId xmlns:p14="http://schemas.microsoft.com/office/powerpoint/2010/main" val="11976962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a:prstGeom prst="rect">
            <a:avLst/>
          </a:prstGeom>
        </p:spPr>
        <p:txBody>
          <a:bodyPr anchor="ctr">
            <a:normAutofit/>
          </a:bodyPr>
          <a:lstStyle>
            <a:lvl1pPr>
              <a:defRPr sz="36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514385" y="2336874"/>
            <a:ext cx="3913788" cy="3599313"/>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533401" y="2336873"/>
            <a:ext cx="2796240" cy="359931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44CA1323-B5E5-4968-904B-943CFA4A926F}"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420875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a:prstGeom prst="rect">
            <a:avLst/>
          </a:prstGeom>
        </p:spPr>
        <p:txBody>
          <a:bodyPr anchor="ctr">
            <a:normAutofit/>
          </a:bodyPr>
          <a:lstStyle>
            <a:lvl1pPr>
              <a:defRPr sz="36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510956" y="2336874"/>
            <a:ext cx="3917217" cy="3599312"/>
          </a:xfrm>
          <a:prstGeom prst="rect">
            <a:avLst/>
          </a:prstGeo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531638" y="2336874"/>
            <a:ext cx="2798487" cy="3599315"/>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DE842EE3-1862-478D-ABFA-CE4447D28533}"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10613461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a:prstGeom prst="rect">
            <a:avLst/>
          </a:prstGeom>
        </p:spPr>
        <p:txBody>
          <a:bodyPr anchor="b">
            <a:normAutofit/>
          </a:bodyPr>
          <a:lstStyle>
            <a:lvl1pPr>
              <a:defRPr sz="24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531639" y="609598"/>
            <a:ext cx="6896534" cy="3589575"/>
          </a:xfrm>
          <a:prstGeom prst="rect">
            <a:avLst/>
          </a:prstGeo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533401" y="5256098"/>
            <a:ext cx="6894772" cy="54781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E9EF0DD0-2A6F-4F79-890C-FFB39C5316A3}"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56438" y="4711310"/>
            <a:ext cx="1149836"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429476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6">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1" y="0"/>
            <a:ext cx="4572000" cy="6858000"/>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lIns="121893" tIns="1097043" rIns="121893" bIns="0" anchor="ctr"/>
          <a:lstStyle>
            <a:lvl1pPr algn="ctr" rtl="0">
              <a:buNone/>
              <a:defRPr sz="1425">
                <a:ln>
                  <a:noFill/>
                </a:ln>
                <a:solidFill>
                  <a:schemeClr val="tx1">
                    <a:lumMod val="50000"/>
                    <a:lumOff val="50000"/>
                  </a:schemeClr>
                </a:solidFill>
              </a:defRPr>
            </a:lvl1pPr>
          </a:lstStyle>
          <a:p>
            <a:r>
              <a:rPr lang="en-US" dirty="0"/>
              <a:t>Image Holder</a:t>
            </a:r>
          </a:p>
        </p:txBody>
      </p:sp>
      <p:sp>
        <p:nvSpPr>
          <p:cNvPr id="5" name="Text Placeholder 3"/>
          <p:cNvSpPr>
            <a:spLocks noGrp="1"/>
          </p:cNvSpPr>
          <p:nvPr>
            <p:ph type="body" sz="half" idx="2" hasCustomPrompt="1"/>
          </p:nvPr>
        </p:nvSpPr>
        <p:spPr>
          <a:xfrm>
            <a:off x="5014762" y="1178430"/>
            <a:ext cx="3734602" cy="231007"/>
          </a:xfrm>
          <a:prstGeom prst="rect">
            <a:avLst/>
          </a:prstGeom>
        </p:spPr>
        <p:txBody>
          <a:bodyPr wrap="none" lIns="0" tIns="0" rIns="0" bIns="0" anchor="ctr">
            <a:noAutofit/>
          </a:bodyPr>
          <a:lstStyle>
            <a:lvl1pPr marL="0" indent="0" algn="l">
              <a:buNone/>
              <a:defRPr sz="1575" b="0" baseline="0">
                <a:solidFill>
                  <a:schemeClr val="bg1"/>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6" name="Title 2"/>
          <p:cNvSpPr>
            <a:spLocks noGrp="1"/>
          </p:cNvSpPr>
          <p:nvPr>
            <p:ph type="title"/>
          </p:nvPr>
        </p:nvSpPr>
        <p:spPr>
          <a:xfrm>
            <a:off x="5014762" y="455087"/>
            <a:ext cx="3734602" cy="660511"/>
          </a:xfrm>
          <a:prstGeom prst="rect">
            <a:avLst/>
          </a:prstGeom>
        </p:spPr>
        <p:txBody>
          <a:bodyPr lIns="0" tIns="0" rIns="0" bIns="0" anchor="ctr"/>
          <a:lstStyle>
            <a:lvl1pPr algn="l">
              <a:defRPr sz="3601">
                <a:solidFill>
                  <a:schemeClr val="bg1"/>
                </a:solidFill>
              </a:defRPr>
            </a:lvl1pPr>
          </a:lstStyle>
          <a:p>
            <a:r>
              <a:rPr lang="en-US" dirty="0"/>
              <a:t>Click to edit Master</a:t>
            </a:r>
          </a:p>
        </p:txBody>
      </p:sp>
    </p:spTree>
    <p:extLst>
      <p:ext uri="{BB962C8B-B14F-4D97-AF65-F5344CB8AC3E}">
        <p14:creationId xmlns:p14="http://schemas.microsoft.com/office/powerpoint/2010/main" val="6320715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a:prstGeom prst="rect">
            <a:avLst/>
          </a:prstGeom>
        </p:spPr>
        <p:txBody>
          <a:bodyPr anchor="ctr"/>
          <a:lstStyle>
            <a:lvl1pP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531638" y="4710340"/>
            <a:ext cx="6889151" cy="1101764"/>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AC8D6FD3-7618-407B-9AD1-F22D2D250FF2}"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56438" y="4711616"/>
            <a:ext cx="1149836"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26628578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a:prstGeom prst="rect">
            <a:avLst/>
          </a:prstGeom>
        </p:spPr>
        <p:txBody>
          <a:bodyPr anchor="ctr"/>
          <a:lstStyle>
            <a:lvl1pPr>
              <a:defRPr sz="3200"/>
            </a:lvl1pPr>
          </a:lstStyle>
          <a:p>
            <a:r>
              <a:rPr lang="he-IL"/>
              <a:t>לחץ כדי לערוך סגנון כותרת של תבנית בסיס</a:t>
            </a:r>
            <a:endParaRPr lang="en-US" dirty="0"/>
          </a:p>
        </p:txBody>
      </p:sp>
      <p:sp>
        <p:nvSpPr>
          <p:cNvPr id="12" name="Text Placeholder 3"/>
          <p:cNvSpPr>
            <a:spLocks noGrp="1"/>
          </p:cNvSpPr>
          <p:nvPr>
            <p:ph type="body" sz="half" idx="13"/>
          </p:nvPr>
        </p:nvSpPr>
        <p:spPr>
          <a:xfrm>
            <a:off x="989438" y="3660763"/>
            <a:ext cx="5987731" cy="548968"/>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4" name="Text Placeholder 3"/>
          <p:cNvSpPr>
            <a:spLocks noGrp="1"/>
          </p:cNvSpPr>
          <p:nvPr>
            <p:ph type="body" sz="half" idx="2"/>
          </p:nvPr>
        </p:nvSpPr>
        <p:spPr>
          <a:xfrm>
            <a:off x="531638" y="4710340"/>
            <a:ext cx="6903919" cy="1101764"/>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54685AEE-FEBA-4707-9A7F-B8CF33FA2E44}"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56438" y="4709926"/>
            <a:ext cx="1149836"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rtl="0"/>
            <a:r>
              <a:rPr lang="en-US" sz="7200" dirty="0">
                <a:solidFill>
                  <a:prstClr val="white"/>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rtl="0"/>
            <a:r>
              <a:rPr lang="en-US" sz="7200" dirty="0">
                <a:solidFill>
                  <a:prstClr val="white"/>
                </a:solidFill>
                <a:effectLst/>
              </a:rPr>
              <a:t>”</a:t>
            </a:r>
          </a:p>
        </p:txBody>
      </p:sp>
    </p:spTree>
    <p:extLst>
      <p:ext uri="{BB962C8B-B14F-4D97-AF65-F5344CB8AC3E}">
        <p14:creationId xmlns:p14="http://schemas.microsoft.com/office/powerpoint/2010/main" val="16213975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a:prstGeom prst="rect">
            <a:avLst/>
          </a:prstGeom>
        </p:spPr>
        <p:txBody>
          <a:bodyPr anchor="b"/>
          <a:lstStyle>
            <a:lvl1pP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531639" y="5300150"/>
            <a:ext cx="6896534" cy="511954"/>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6F39DBA2-4164-48AA-BE36-C02775701CCE}"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56438" y="4709926"/>
            <a:ext cx="1149836"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38920979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a:prstGeom prst="rect">
            <a:avLst/>
          </a:prstGeom>
        </p:spPr>
        <p:txBody>
          <a:bodyPr/>
          <a:lstStyle/>
          <a:p>
            <a:r>
              <a:rPr lang="he-IL"/>
              <a:t>לחץ כדי לערוך סגנון כותרת של תבנית בסיס</a:t>
            </a:r>
            <a:endParaRPr lang="en-US" dirty="0"/>
          </a:p>
        </p:txBody>
      </p:sp>
      <p:sp>
        <p:nvSpPr>
          <p:cNvPr id="7" name="Text Placeholder 2"/>
          <p:cNvSpPr>
            <a:spLocks noGrp="1"/>
          </p:cNvSpPr>
          <p:nvPr>
            <p:ph type="body" idx="1"/>
          </p:nvPr>
        </p:nvSpPr>
        <p:spPr>
          <a:xfrm>
            <a:off x="532629" y="2329489"/>
            <a:ext cx="2194560"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8" name="Text Placeholder 3"/>
          <p:cNvSpPr>
            <a:spLocks noGrp="1"/>
          </p:cNvSpPr>
          <p:nvPr>
            <p:ph type="body" sz="half" idx="15"/>
          </p:nvPr>
        </p:nvSpPr>
        <p:spPr>
          <a:xfrm>
            <a:off x="539777" y="3015290"/>
            <a:ext cx="2194560" cy="291351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9" name="Text Placeholder 4"/>
          <p:cNvSpPr>
            <a:spLocks noGrp="1"/>
          </p:cNvSpPr>
          <p:nvPr>
            <p:ph type="body" sz="quarter" idx="3"/>
          </p:nvPr>
        </p:nvSpPr>
        <p:spPr>
          <a:xfrm>
            <a:off x="2878413" y="2336873"/>
            <a:ext cx="2194560"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0" name="Text Placeholder 3"/>
          <p:cNvSpPr>
            <a:spLocks noGrp="1"/>
          </p:cNvSpPr>
          <p:nvPr>
            <p:ph type="body" sz="half" idx="16"/>
          </p:nvPr>
        </p:nvSpPr>
        <p:spPr>
          <a:xfrm>
            <a:off x="2879710" y="3007906"/>
            <a:ext cx="2194560" cy="291351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11" name="Text Placeholder 4"/>
          <p:cNvSpPr>
            <a:spLocks noGrp="1"/>
          </p:cNvSpPr>
          <p:nvPr>
            <p:ph type="body" sz="quarter" idx="13"/>
          </p:nvPr>
        </p:nvSpPr>
        <p:spPr>
          <a:xfrm>
            <a:off x="5226136" y="2336873"/>
            <a:ext cx="2194560"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2" name="Text Placeholder 3"/>
          <p:cNvSpPr>
            <a:spLocks noGrp="1"/>
          </p:cNvSpPr>
          <p:nvPr>
            <p:ph type="body" sz="half" idx="17"/>
          </p:nvPr>
        </p:nvSpPr>
        <p:spPr>
          <a:xfrm>
            <a:off x="5233520" y="3007905"/>
            <a:ext cx="2194560" cy="291351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3" name="Date Placeholder 2"/>
          <p:cNvSpPr>
            <a:spLocks noGrp="1"/>
          </p:cNvSpPr>
          <p:nvPr>
            <p:ph type="dt" sz="half" idx="10"/>
          </p:nvPr>
        </p:nvSpPr>
        <p:spPr>
          <a:xfrm>
            <a:off x="5367881" y="5936188"/>
            <a:ext cx="2057400" cy="365125"/>
          </a:xfrm>
          <a:prstGeom prst="rect">
            <a:avLst/>
          </a:prstGeom>
        </p:spPr>
        <p:txBody>
          <a:bodyPr/>
          <a:lstStyle/>
          <a:p>
            <a:pPr algn="l" rtl="0"/>
            <a:fld id="{B7BA62D7-2A52-40FE-9D68-7AA14F989445}" type="datetimeFigureOut">
              <a:rPr lang="en-US" dirty="0">
                <a:solidFill>
                  <a:prstClr val="white"/>
                </a:solidFill>
              </a:rPr>
              <a:pPr algn="l" rtl="0"/>
              <a:t>3/22/2020</a:t>
            </a:fld>
            <a:endParaRPr lang="en-US" dirty="0">
              <a:solidFill>
                <a:prstClr val="white"/>
              </a:solidFill>
            </a:endParaRPr>
          </a:p>
        </p:txBody>
      </p:sp>
      <p:sp>
        <p:nvSpPr>
          <p:cNvPr id="4" name="Footer Placeholder 3"/>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5" name="Slide Number Placeholder 4"/>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18248355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a:prstGeom prst="rect">
            <a:avLst/>
          </a:prstGeom>
        </p:spPr>
        <p:txBody>
          <a:bodyPr/>
          <a:lstStyle/>
          <a:p>
            <a:r>
              <a:rPr lang="he-IL"/>
              <a:t>לחץ כדי לערוך סגנון כותרת של תבנית בסיס</a:t>
            </a:r>
            <a:endParaRPr lang="en-US" dirty="0"/>
          </a:p>
        </p:txBody>
      </p:sp>
      <p:sp>
        <p:nvSpPr>
          <p:cNvPr id="19" name="Text Placeholder 2"/>
          <p:cNvSpPr>
            <a:spLocks noGrp="1"/>
          </p:cNvSpPr>
          <p:nvPr>
            <p:ph type="body" idx="1"/>
          </p:nvPr>
        </p:nvSpPr>
        <p:spPr>
          <a:xfrm>
            <a:off x="532391" y="4297503"/>
            <a:ext cx="2192257"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1" name="Text Placeholder 3"/>
          <p:cNvSpPr>
            <a:spLocks noGrp="1"/>
          </p:cNvSpPr>
          <p:nvPr>
            <p:ph type="body" sz="half" idx="18"/>
          </p:nvPr>
        </p:nvSpPr>
        <p:spPr>
          <a:xfrm>
            <a:off x="532391" y="4873765"/>
            <a:ext cx="2192257"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22" name="Text Placeholder 4"/>
          <p:cNvSpPr>
            <a:spLocks noGrp="1"/>
          </p:cNvSpPr>
          <p:nvPr>
            <p:ph type="body" sz="quarter" idx="3"/>
          </p:nvPr>
        </p:nvSpPr>
        <p:spPr>
          <a:xfrm>
            <a:off x="2870497" y="4297503"/>
            <a:ext cx="2215070"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19"/>
          </p:nvPr>
        </p:nvSpPr>
        <p:spPr>
          <a:xfrm>
            <a:off x="2869483" y="4873764"/>
            <a:ext cx="2218004"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25" name="Text Placeholder 4"/>
          <p:cNvSpPr>
            <a:spLocks noGrp="1"/>
          </p:cNvSpPr>
          <p:nvPr>
            <p:ph type="body" sz="quarter" idx="13"/>
          </p:nvPr>
        </p:nvSpPr>
        <p:spPr>
          <a:xfrm>
            <a:off x="5231028" y="4297503"/>
            <a:ext cx="2194333"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7" name="Text Placeholder 3"/>
          <p:cNvSpPr>
            <a:spLocks noGrp="1"/>
          </p:cNvSpPr>
          <p:nvPr>
            <p:ph type="body" sz="half" idx="20"/>
          </p:nvPr>
        </p:nvSpPr>
        <p:spPr>
          <a:xfrm>
            <a:off x="5230934" y="4873762"/>
            <a:ext cx="2197239"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3" name="Date Placeholder 2"/>
          <p:cNvSpPr>
            <a:spLocks noGrp="1"/>
          </p:cNvSpPr>
          <p:nvPr>
            <p:ph type="dt" sz="half" idx="10"/>
          </p:nvPr>
        </p:nvSpPr>
        <p:spPr>
          <a:xfrm>
            <a:off x="5367881" y="5936188"/>
            <a:ext cx="2057400" cy="365125"/>
          </a:xfrm>
          <a:prstGeom prst="rect">
            <a:avLst/>
          </a:prstGeom>
        </p:spPr>
        <p:txBody>
          <a:bodyPr/>
          <a:lstStyle/>
          <a:p>
            <a:pPr algn="l" rtl="0"/>
            <a:fld id="{3B57A9BF-74C6-453E-9062-D3583FAE2170}" type="datetimeFigureOut">
              <a:rPr lang="en-US" dirty="0">
                <a:solidFill>
                  <a:prstClr val="white"/>
                </a:solidFill>
              </a:rPr>
              <a:pPr algn="l" rtl="0"/>
              <a:t>3/22/2020</a:t>
            </a:fld>
            <a:endParaRPr lang="en-US" dirty="0">
              <a:solidFill>
                <a:prstClr val="white"/>
              </a:solidFill>
            </a:endParaRPr>
          </a:p>
        </p:txBody>
      </p:sp>
      <p:sp>
        <p:nvSpPr>
          <p:cNvPr id="4" name="Footer Placeholder 3"/>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5" name="Slide Number Placeholder 4"/>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19125042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a:prstGeom prst="rect">
            <a:avLst/>
          </a:prstGeom>
        </p:spPr>
        <p:txBody>
          <a:bodyPr/>
          <a:lstStyle>
            <a:lvl1pPr algn="r">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533400" y="2336873"/>
            <a:ext cx="6887389" cy="3599316"/>
          </a:xfrm>
          <a:prstGeom prst="rect">
            <a:avLst/>
          </a:prstGeo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5367881" y="5936188"/>
            <a:ext cx="2057400" cy="365125"/>
          </a:xfrm>
          <a:prstGeom prst="rect">
            <a:avLst/>
          </a:prstGeom>
        </p:spPr>
        <p:txBody>
          <a:bodyPr/>
          <a:lstStyle/>
          <a:p>
            <a:pPr algn="l" rtl="0"/>
            <a:fld id="{3A8D82FE-38CB-4EF0-933A-9DB1E0083DE7}" type="datetimeFigureOut">
              <a:rPr lang="en-US" dirty="0">
                <a:solidFill>
                  <a:prstClr val="white"/>
                </a:solidFill>
              </a:rPr>
              <a:pPr algn="l" rtl="0"/>
              <a:t>3/22/2020</a:t>
            </a:fld>
            <a:endParaRPr lang="en-US" dirty="0">
              <a:solidFill>
                <a:prstClr val="white"/>
              </a:solidFill>
            </a:endParaRPr>
          </a:p>
        </p:txBody>
      </p:sp>
      <p:sp>
        <p:nvSpPr>
          <p:cNvPr id="5" name="Footer Placeholder 4"/>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6" name="Slide Number Placeholder 5"/>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25555164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a:prstGeom prst="rect">
            <a:avLst/>
          </a:prstGeo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510241" y="609598"/>
            <a:ext cx="6576359" cy="5326589"/>
          </a:xfrm>
          <a:prstGeom prst="rect">
            <a:avLst/>
          </a:prstGeo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5029144" y="5936188"/>
            <a:ext cx="2057400" cy="365125"/>
          </a:xfrm>
          <a:prstGeom prst="rect">
            <a:avLst/>
          </a:prstGeom>
        </p:spPr>
        <p:txBody>
          <a:bodyPr/>
          <a:lstStyle/>
          <a:p>
            <a:pPr algn="l" rtl="0"/>
            <a:fld id="{C8C4D7EC-FC7F-48C5-AE2E-706146BC4953}" type="datetimeFigureOut">
              <a:rPr lang="en-US" dirty="0">
                <a:solidFill>
                  <a:prstClr val="white"/>
                </a:solidFill>
              </a:rPr>
              <a:pPr algn="l" rtl="0"/>
              <a:t>3/22/2020</a:t>
            </a:fld>
            <a:endParaRPr lang="en-US" dirty="0">
              <a:solidFill>
                <a:prstClr val="white"/>
              </a:solidFill>
            </a:endParaRPr>
          </a:p>
        </p:txBody>
      </p:sp>
      <p:sp>
        <p:nvSpPr>
          <p:cNvPr id="5" name="Footer Placeholder 4"/>
          <p:cNvSpPr>
            <a:spLocks noGrp="1"/>
          </p:cNvSpPr>
          <p:nvPr>
            <p:ph type="ftr" sz="quarter" idx="11"/>
          </p:nvPr>
        </p:nvSpPr>
        <p:spPr>
          <a:xfrm>
            <a:off x="510241" y="5936189"/>
            <a:ext cx="4518959" cy="365125"/>
          </a:xfrm>
          <a:prstGeom prst="rect">
            <a:avLst/>
          </a:prstGeom>
        </p:spPr>
        <p:txBody>
          <a:bodyPr/>
          <a:lstStyle/>
          <a:p>
            <a:pPr algn="l" rtl="0"/>
            <a:endParaRPr lang="en-US" dirty="0">
              <a:solidFill>
                <a:prstClr val="white"/>
              </a:solidFill>
            </a:endParaRPr>
          </a:p>
        </p:txBody>
      </p:sp>
      <p:sp>
        <p:nvSpPr>
          <p:cNvPr id="6" name="Slide Number Placeholder 5"/>
          <p:cNvSpPr>
            <a:spLocks noGrp="1"/>
          </p:cNvSpPr>
          <p:nvPr>
            <p:ph type="sldNum" sz="quarter" idx="12"/>
          </p:nvPr>
        </p:nvSpPr>
        <p:spPr>
          <a:xfrm>
            <a:off x="7431152" y="5432500"/>
            <a:ext cx="1149636" cy="1273100"/>
          </a:xfrm>
          <a:prstGeom prst="rect">
            <a:avLst/>
          </a:prstGeom>
        </p:spPr>
        <p:txBody>
          <a:bodyPr anchor="t"/>
          <a:lstStyle>
            <a:lvl1pPr algn="ctr">
              <a:defRPr/>
            </a:lvl1pPr>
          </a:lstStyle>
          <a:p>
            <a:pPr rtl="0"/>
            <a:fld id="{6D22F896-40B5-4ADD-8801-0D06FADFA095}" type="slidenum">
              <a:rPr lang="en-US" dirty="0">
                <a:solidFill>
                  <a:prstClr val="white"/>
                </a:solidFill>
              </a:rPr>
              <a:pPr rtl="0"/>
              <a:t>‹#›</a:t>
            </a:fld>
            <a:endParaRPr lang="en-US" dirty="0">
              <a:solidFill>
                <a:prstClr val="white"/>
              </a:solidFill>
            </a:endParaRPr>
          </a:p>
        </p:txBody>
      </p:sp>
    </p:spTree>
    <p:extLst>
      <p:ext uri="{BB962C8B-B14F-4D97-AF65-F5344CB8AC3E}">
        <p14:creationId xmlns:p14="http://schemas.microsoft.com/office/powerpoint/2010/main" val="2156495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a:prstGeom prst="rect">
            <a:avLst/>
          </a:prstGeom>
        </p:spPr>
        <p:txBody>
          <a:bodyPr anchor="b">
            <a:noAutofit/>
          </a:bodyPr>
          <a:lstStyle>
            <a:lvl1pPr algn="r">
              <a:defRPr sz="48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510241" y="4394040"/>
            <a:ext cx="6108101" cy="1117687"/>
          </a:xfrm>
          <a:prstGeom prst="rect">
            <a:avLst/>
          </a:prstGeo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a:xfrm>
            <a:off x="4555655" y="5936188"/>
            <a:ext cx="2057400" cy="365125"/>
          </a:xfrm>
          <a:prstGeom prst="rect">
            <a:avLst/>
          </a:prstGeom>
        </p:spPr>
        <p:txBody>
          <a:bodyPr/>
          <a:lstStyle/>
          <a:p>
            <a:pPr algn="l" rtl="0"/>
            <a:fld id="{3852909B-09F8-4BD5-AF55-A665955BBD60}" type="datetimeFigureOut">
              <a:rPr lang="en-US" dirty="0">
                <a:solidFill>
                  <a:prstClr val="white"/>
                </a:solidFill>
              </a:rPr>
              <a:pPr algn="l" rtl="0"/>
              <a:t>3/22/2020</a:t>
            </a:fld>
            <a:endParaRPr lang="en-US" dirty="0">
              <a:solidFill>
                <a:prstClr val="white"/>
              </a:solidFill>
            </a:endParaRPr>
          </a:p>
        </p:txBody>
      </p:sp>
      <p:sp>
        <p:nvSpPr>
          <p:cNvPr id="5" name="Footer Placeholder 4"/>
          <p:cNvSpPr>
            <a:spLocks noGrp="1"/>
          </p:cNvSpPr>
          <p:nvPr>
            <p:ph type="ftr" sz="quarter" idx="11"/>
          </p:nvPr>
        </p:nvSpPr>
        <p:spPr>
          <a:xfrm>
            <a:off x="533401" y="5936189"/>
            <a:ext cx="4021666" cy="365125"/>
          </a:xfrm>
          <a:prstGeom prst="rect">
            <a:avLst/>
          </a:prstGeom>
        </p:spPr>
        <p:txBody>
          <a:bodyPr/>
          <a:lstStyle/>
          <a:p>
            <a:pPr algn="l" rtl="0"/>
            <a:endParaRPr lang="en-US" dirty="0">
              <a:solidFill>
                <a:prstClr val="white"/>
              </a:solidFill>
            </a:endParaRPr>
          </a:p>
        </p:txBody>
      </p:sp>
      <p:sp>
        <p:nvSpPr>
          <p:cNvPr id="6" name="Slide Number Placeholder 5"/>
          <p:cNvSpPr>
            <a:spLocks noGrp="1"/>
          </p:cNvSpPr>
          <p:nvPr>
            <p:ph type="sldNum" sz="quarter" idx="12"/>
          </p:nvPr>
        </p:nvSpPr>
        <p:spPr>
          <a:xfrm>
            <a:off x="7010399" y="2750337"/>
            <a:ext cx="1370293" cy="1356442"/>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4223441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a:prstGeom prst="rect">
            <a:avLst/>
          </a:prstGeo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33400" y="2336873"/>
            <a:ext cx="6887389" cy="3599316"/>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5367881" y="5936188"/>
            <a:ext cx="2057400" cy="365125"/>
          </a:xfrm>
          <a:prstGeom prst="rect">
            <a:avLst/>
          </a:prstGeom>
        </p:spPr>
        <p:txBody>
          <a:bodyPr/>
          <a:lstStyle/>
          <a:p>
            <a:pPr algn="l" rtl="0"/>
            <a:fld id="{61B6A65E-2E7B-45D1-A4B9-0680C068B11A}" type="datetimeFigureOut">
              <a:rPr lang="en-US" dirty="0">
                <a:solidFill>
                  <a:prstClr val="white"/>
                </a:solidFill>
              </a:rPr>
              <a:pPr algn="l" rtl="0"/>
              <a:t>3/22/2020</a:t>
            </a:fld>
            <a:endParaRPr lang="en-US" dirty="0">
              <a:solidFill>
                <a:prstClr val="white"/>
              </a:solidFill>
            </a:endParaRPr>
          </a:p>
        </p:txBody>
      </p:sp>
      <p:sp>
        <p:nvSpPr>
          <p:cNvPr id="5" name="Footer Placeholder 4"/>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6" name="Slide Number Placeholder 5"/>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835005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a:prstGeom prst="rect">
            <a:avLst/>
          </a:prstGeom>
        </p:spPr>
        <p:txBody>
          <a:bodyPr anchor="ctr">
            <a:normAutofit/>
          </a:bodyPr>
          <a:lstStyle>
            <a:lvl1pPr algn="r">
              <a:defRPr sz="36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531639" y="4232172"/>
            <a:ext cx="6889150" cy="1704017"/>
          </a:xfrm>
          <a:prstGeom prst="rect">
            <a:avLst/>
          </a:prstGeo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a:xfrm>
            <a:off x="5365810" y="5936188"/>
            <a:ext cx="2057400" cy="365125"/>
          </a:xfrm>
          <a:prstGeom prst="rect">
            <a:avLst/>
          </a:prstGeom>
        </p:spPr>
        <p:txBody>
          <a:bodyPr/>
          <a:lstStyle/>
          <a:p>
            <a:pPr algn="l" rtl="0"/>
            <a:fld id="{AC75D96E-8D7E-422E-A2A8-D28C1B4E7B86}" type="datetimeFigureOut">
              <a:rPr lang="en-US" dirty="0">
                <a:solidFill>
                  <a:prstClr val="white"/>
                </a:solidFill>
              </a:rPr>
              <a:pPr algn="l" rtl="0"/>
              <a:t>3/22/2020</a:t>
            </a:fld>
            <a:endParaRPr lang="en-US" dirty="0">
              <a:solidFill>
                <a:prstClr val="white"/>
              </a:solidFill>
            </a:endParaRPr>
          </a:p>
        </p:txBody>
      </p:sp>
      <p:sp>
        <p:nvSpPr>
          <p:cNvPr id="5" name="Footer Placeholder 4"/>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6" name="Slide Number Placeholder 5"/>
          <p:cNvSpPr>
            <a:spLocks noGrp="1"/>
          </p:cNvSpPr>
          <p:nvPr>
            <p:ph type="sldNum" sz="quarter" idx="12"/>
          </p:nvPr>
        </p:nvSpPr>
        <p:spPr>
          <a:xfrm>
            <a:off x="7856438" y="2869896"/>
            <a:ext cx="1149836"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2448929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7">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3"/>
            <a:ext cx="4191000" cy="6857999"/>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
        <p:nvSpPr>
          <p:cNvPr id="8" name="Text Placeholder 3"/>
          <p:cNvSpPr>
            <a:spLocks noGrp="1"/>
          </p:cNvSpPr>
          <p:nvPr>
            <p:ph type="body" sz="half" idx="2" hasCustomPrompt="1"/>
          </p:nvPr>
        </p:nvSpPr>
        <p:spPr>
          <a:xfrm>
            <a:off x="4562477" y="1178430"/>
            <a:ext cx="4186889"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9" name="Title 2"/>
          <p:cNvSpPr>
            <a:spLocks noGrp="1"/>
          </p:cNvSpPr>
          <p:nvPr>
            <p:ph type="title" hasCustomPrompt="1"/>
          </p:nvPr>
        </p:nvSpPr>
        <p:spPr>
          <a:xfrm>
            <a:off x="4562477" y="455087"/>
            <a:ext cx="4186889"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title style</a:t>
            </a:r>
          </a:p>
        </p:txBody>
      </p:sp>
    </p:spTree>
    <p:extLst>
      <p:ext uri="{BB962C8B-B14F-4D97-AF65-F5344CB8AC3E}">
        <p14:creationId xmlns:p14="http://schemas.microsoft.com/office/powerpoint/2010/main" val="21498304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a:prstGeom prst="rect">
            <a:avLst/>
          </a:prstGeom>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533400" y="2336873"/>
            <a:ext cx="3357899" cy="3599316"/>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061128" y="2336873"/>
            <a:ext cx="3359661" cy="3599316"/>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42AA3118-2D63-46DE-A5FD-62B7769B1823}"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35455280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a:prstGeom prst="rect">
            <a:avLst/>
          </a:prstGeo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760988" y="2336874"/>
            <a:ext cx="3145080" cy="69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Content Placeholder 3"/>
          <p:cNvSpPr>
            <a:spLocks noGrp="1"/>
          </p:cNvSpPr>
          <p:nvPr>
            <p:ph sz="half" idx="2"/>
          </p:nvPr>
        </p:nvSpPr>
        <p:spPr>
          <a:xfrm>
            <a:off x="531638" y="3030009"/>
            <a:ext cx="3367045" cy="2906179"/>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282646" y="2336873"/>
            <a:ext cx="3145527" cy="6920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Content Placeholder 5"/>
          <p:cNvSpPr>
            <a:spLocks noGrp="1"/>
          </p:cNvSpPr>
          <p:nvPr>
            <p:ph sz="quarter" idx="4"/>
          </p:nvPr>
        </p:nvSpPr>
        <p:spPr>
          <a:xfrm>
            <a:off x="4061129" y="3030009"/>
            <a:ext cx="3367044" cy="2906179"/>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a:xfrm>
            <a:off x="5367881" y="5936188"/>
            <a:ext cx="2057400" cy="365125"/>
          </a:xfrm>
          <a:prstGeom prst="rect">
            <a:avLst/>
          </a:prstGeom>
        </p:spPr>
        <p:txBody>
          <a:bodyPr/>
          <a:lstStyle/>
          <a:p>
            <a:pPr algn="l" rtl="0"/>
            <a:fld id="{F3CA95C9-E353-4D5F-9DEE-820E2A1F9C49}" type="datetimeFigureOut">
              <a:rPr lang="en-US" dirty="0">
                <a:solidFill>
                  <a:prstClr val="white"/>
                </a:solidFill>
              </a:rPr>
              <a:pPr algn="l" rtl="0"/>
              <a:t>3/22/2020</a:t>
            </a:fld>
            <a:endParaRPr lang="en-US" dirty="0">
              <a:solidFill>
                <a:prstClr val="white"/>
              </a:solidFill>
            </a:endParaRPr>
          </a:p>
        </p:txBody>
      </p:sp>
      <p:sp>
        <p:nvSpPr>
          <p:cNvPr id="8" name="Footer Placeholder 7"/>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9" name="Slide Number Placeholder 8"/>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24760740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a:prstGeom prst="rect">
            <a:avLst/>
          </a:prstGeom>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a:xfrm>
            <a:off x="5367881" y="5936188"/>
            <a:ext cx="2057400" cy="365125"/>
          </a:xfrm>
          <a:prstGeom prst="rect">
            <a:avLst/>
          </a:prstGeom>
        </p:spPr>
        <p:txBody>
          <a:bodyPr/>
          <a:lstStyle/>
          <a:p>
            <a:pPr algn="l" rtl="0"/>
            <a:fld id="{A1055670-3E6A-43D3-8215-C1C48E0C9650}" type="datetimeFigureOut">
              <a:rPr lang="en-US" dirty="0">
                <a:solidFill>
                  <a:prstClr val="white"/>
                </a:solidFill>
              </a:rPr>
              <a:pPr algn="l" rtl="0"/>
              <a:t>3/22/2020</a:t>
            </a:fld>
            <a:endParaRPr lang="en-US" dirty="0">
              <a:solidFill>
                <a:prstClr val="white"/>
              </a:solidFill>
            </a:endParaRPr>
          </a:p>
        </p:txBody>
      </p:sp>
      <p:sp>
        <p:nvSpPr>
          <p:cNvPr id="4" name="Footer Placeholder 3"/>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5" name="Slide Number Placeholder 4"/>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6723724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print">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2" name="Date Placeholder 1"/>
          <p:cNvSpPr>
            <a:spLocks noGrp="1"/>
          </p:cNvSpPr>
          <p:nvPr>
            <p:ph type="dt" sz="half" idx="10"/>
          </p:nvPr>
        </p:nvSpPr>
        <p:spPr>
          <a:xfrm>
            <a:off x="5367881" y="5936188"/>
            <a:ext cx="2057400" cy="365125"/>
          </a:xfrm>
          <a:prstGeom prst="rect">
            <a:avLst/>
          </a:prstGeom>
        </p:spPr>
        <p:txBody>
          <a:bodyPr/>
          <a:lstStyle/>
          <a:p>
            <a:pPr algn="l" rtl="0"/>
            <a:fld id="{CCE34154-F461-49B9-A649-5772D9210BB9}" type="datetimeFigureOut">
              <a:rPr lang="en-US" dirty="0">
                <a:solidFill>
                  <a:prstClr val="white"/>
                </a:solidFill>
              </a:rPr>
              <a:pPr algn="l" rtl="0"/>
              <a:t>3/22/2020</a:t>
            </a:fld>
            <a:endParaRPr lang="en-US" dirty="0">
              <a:solidFill>
                <a:prstClr val="white"/>
              </a:solidFill>
            </a:endParaRPr>
          </a:p>
        </p:txBody>
      </p:sp>
      <p:sp>
        <p:nvSpPr>
          <p:cNvPr id="3" name="Footer Placeholder 2"/>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Tree>
    <p:extLst>
      <p:ext uri="{BB962C8B-B14F-4D97-AF65-F5344CB8AC3E}">
        <p14:creationId xmlns:p14="http://schemas.microsoft.com/office/powerpoint/2010/main" val="24431488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a:prstGeom prst="rect">
            <a:avLst/>
          </a:prstGeom>
        </p:spPr>
        <p:txBody>
          <a:bodyPr anchor="ctr">
            <a:normAutofit/>
          </a:bodyPr>
          <a:lstStyle>
            <a:lvl1pPr>
              <a:defRPr sz="36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514385" y="2336874"/>
            <a:ext cx="3913788" cy="3599313"/>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533401" y="2336873"/>
            <a:ext cx="2796240" cy="359931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44CA1323-B5E5-4968-904B-943CFA4A926F}"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34402012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a:prstGeom prst="rect">
            <a:avLst/>
          </a:prstGeom>
        </p:spPr>
        <p:txBody>
          <a:bodyPr anchor="ctr">
            <a:normAutofit/>
          </a:bodyPr>
          <a:lstStyle>
            <a:lvl1pPr>
              <a:defRPr sz="36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510956" y="2336874"/>
            <a:ext cx="3917217" cy="3599312"/>
          </a:xfrm>
          <a:prstGeom prst="rect">
            <a:avLst/>
          </a:prstGeo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531638" y="2336874"/>
            <a:ext cx="2798487" cy="3599315"/>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DE842EE3-1862-478D-ABFA-CE4447D28533}"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16500852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a:prstGeom prst="rect">
            <a:avLst/>
          </a:prstGeom>
        </p:spPr>
        <p:txBody>
          <a:bodyPr anchor="b">
            <a:normAutofit/>
          </a:bodyPr>
          <a:lstStyle>
            <a:lvl1pPr>
              <a:defRPr sz="24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531639" y="609598"/>
            <a:ext cx="6896534" cy="3589575"/>
          </a:xfrm>
          <a:prstGeom prst="rect">
            <a:avLst/>
          </a:prstGeo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533401" y="5256098"/>
            <a:ext cx="6894772" cy="54781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E9EF0DD0-2A6F-4F79-890C-FFB39C5316A3}"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56438" y="4711310"/>
            <a:ext cx="1149836"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27489802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a:prstGeom prst="rect">
            <a:avLst/>
          </a:prstGeom>
        </p:spPr>
        <p:txBody>
          <a:bodyPr anchor="ctr"/>
          <a:lstStyle>
            <a:lvl1pP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531638" y="4710340"/>
            <a:ext cx="6889151" cy="1101764"/>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AC8D6FD3-7618-407B-9AD1-F22D2D250FF2}"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56438" y="4711616"/>
            <a:ext cx="1149836"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29950328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a:prstGeom prst="rect">
            <a:avLst/>
          </a:prstGeom>
        </p:spPr>
        <p:txBody>
          <a:bodyPr anchor="ctr"/>
          <a:lstStyle>
            <a:lvl1pPr>
              <a:defRPr sz="3200"/>
            </a:lvl1pPr>
          </a:lstStyle>
          <a:p>
            <a:r>
              <a:rPr lang="he-IL"/>
              <a:t>לחץ כדי לערוך סגנון כותרת של תבנית בסיס</a:t>
            </a:r>
            <a:endParaRPr lang="en-US" dirty="0"/>
          </a:p>
        </p:txBody>
      </p:sp>
      <p:sp>
        <p:nvSpPr>
          <p:cNvPr id="12" name="Text Placeholder 3"/>
          <p:cNvSpPr>
            <a:spLocks noGrp="1"/>
          </p:cNvSpPr>
          <p:nvPr>
            <p:ph type="body" sz="half" idx="13"/>
          </p:nvPr>
        </p:nvSpPr>
        <p:spPr>
          <a:xfrm>
            <a:off x="989438" y="3660763"/>
            <a:ext cx="5987731" cy="548968"/>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4" name="Text Placeholder 3"/>
          <p:cNvSpPr>
            <a:spLocks noGrp="1"/>
          </p:cNvSpPr>
          <p:nvPr>
            <p:ph type="body" sz="half" idx="2"/>
          </p:nvPr>
        </p:nvSpPr>
        <p:spPr>
          <a:xfrm>
            <a:off x="531638" y="4710340"/>
            <a:ext cx="6903919" cy="1101764"/>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54685AEE-FEBA-4707-9A7F-B8CF33FA2E44}"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56438" y="4709926"/>
            <a:ext cx="1149836"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rtl="0"/>
            <a:r>
              <a:rPr lang="en-US" sz="7200" dirty="0">
                <a:solidFill>
                  <a:prstClr val="white"/>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rtl="0"/>
            <a:r>
              <a:rPr lang="en-US" sz="7200" dirty="0">
                <a:solidFill>
                  <a:prstClr val="white"/>
                </a:solidFill>
                <a:effectLst/>
              </a:rPr>
              <a:t>”</a:t>
            </a:r>
          </a:p>
        </p:txBody>
      </p:sp>
    </p:spTree>
    <p:extLst>
      <p:ext uri="{BB962C8B-B14F-4D97-AF65-F5344CB8AC3E}">
        <p14:creationId xmlns:p14="http://schemas.microsoft.com/office/powerpoint/2010/main" val="36416591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a:prstGeom prst="rect">
            <a:avLst/>
          </a:prstGeom>
        </p:spPr>
        <p:txBody>
          <a:bodyPr anchor="b"/>
          <a:lstStyle>
            <a:lvl1pP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531639" y="5300150"/>
            <a:ext cx="6896534" cy="511954"/>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6F39DBA2-4164-48AA-BE36-C02775701CCE}"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56438" y="4709926"/>
            <a:ext cx="1149836"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3169417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8">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4953000" y="3"/>
            <a:ext cx="4191000" cy="6857999"/>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
        <p:nvSpPr>
          <p:cNvPr id="6" name="Text Placeholder 3"/>
          <p:cNvSpPr>
            <a:spLocks noGrp="1"/>
          </p:cNvSpPr>
          <p:nvPr>
            <p:ph type="body" sz="half" idx="2" hasCustomPrompt="1"/>
          </p:nvPr>
        </p:nvSpPr>
        <p:spPr>
          <a:xfrm>
            <a:off x="381002" y="1178430"/>
            <a:ext cx="4186889"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1" name="Title 2"/>
          <p:cNvSpPr>
            <a:spLocks noGrp="1"/>
          </p:cNvSpPr>
          <p:nvPr>
            <p:ph type="title" hasCustomPrompt="1"/>
          </p:nvPr>
        </p:nvSpPr>
        <p:spPr>
          <a:xfrm>
            <a:off x="381002" y="455087"/>
            <a:ext cx="4186889"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title style</a:t>
            </a:r>
          </a:p>
        </p:txBody>
      </p:sp>
    </p:spTree>
    <p:extLst>
      <p:ext uri="{BB962C8B-B14F-4D97-AF65-F5344CB8AC3E}">
        <p14:creationId xmlns:p14="http://schemas.microsoft.com/office/powerpoint/2010/main" val="21861149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a:prstGeom prst="rect">
            <a:avLst/>
          </a:prstGeom>
        </p:spPr>
        <p:txBody>
          <a:bodyPr/>
          <a:lstStyle/>
          <a:p>
            <a:r>
              <a:rPr lang="he-IL"/>
              <a:t>לחץ כדי לערוך סגנון כותרת של תבנית בסיס</a:t>
            </a:r>
            <a:endParaRPr lang="en-US" dirty="0"/>
          </a:p>
        </p:txBody>
      </p:sp>
      <p:sp>
        <p:nvSpPr>
          <p:cNvPr id="7" name="Text Placeholder 2"/>
          <p:cNvSpPr>
            <a:spLocks noGrp="1"/>
          </p:cNvSpPr>
          <p:nvPr>
            <p:ph type="body" idx="1"/>
          </p:nvPr>
        </p:nvSpPr>
        <p:spPr>
          <a:xfrm>
            <a:off x="532629" y="2329489"/>
            <a:ext cx="2194560"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8" name="Text Placeholder 3"/>
          <p:cNvSpPr>
            <a:spLocks noGrp="1"/>
          </p:cNvSpPr>
          <p:nvPr>
            <p:ph type="body" sz="half" idx="15"/>
          </p:nvPr>
        </p:nvSpPr>
        <p:spPr>
          <a:xfrm>
            <a:off x="539777" y="3015290"/>
            <a:ext cx="2194560" cy="291351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9" name="Text Placeholder 4"/>
          <p:cNvSpPr>
            <a:spLocks noGrp="1"/>
          </p:cNvSpPr>
          <p:nvPr>
            <p:ph type="body" sz="quarter" idx="3"/>
          </p:nvPr>
        </p:nvSpPr>
        <p:spPr>
          <a:xfrm>
            <a:off x="2878413" y="2336873"/>
            <a:ext cx="2194560"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0" name="Text Placeholder 3"/>
          <p:cNvSpPr>
            <a:spLocks noGrp="1"/>
          </p:cNvSpPr>
          <p:nvPr>
            <p:ph type="body" sz="half" idx="16"/>
          </p:nvPr>
        </p:nvSpPr>
        <p:spPr>
          <a:xfrm>
            <a:off x="2879710" y="3007906"/>
            <a:ext cx="2194560" cy="291351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11" name="Text Placeholder 4"/>
          <p:cNvSpPr>
            <a:spLocks noGrp="1"/>
          </p:cNvSpPr>
          <p:nvPr>
            <p:ph type="body" sz="quarter" idx="13"/>
          </p:nvPr>
        </p:nvSpPr>
        <p:spPr>
          <a:xfrm>
            <a:off x="5226136" y="2336873"/>
            <a:ext cx="2194560"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2" name="Text Placeholder 3"/>
          <p:cNvSpPr>
            <a:spLocks noGrp="1"/>
          </p:cNvSpPr>
          <p:nvPr>
            <p:ph type="body" sz="half" idx="17"/>
          </p:nvPr>
        </p:nvSpPr>
        <p:spPr>
          <a:xfrm>
            <a:off x="5233520" y="3007905"/>
            <a:ext cx="2194560" cy="2913513"/>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3" name="Date Placeholder 2"/>
          <p:cNvSpPr>
            <a:spLocks noGrp="1"/>
          </p:cNvSpPr>
          <p:nvPr>
            <p:ph type="dt" sz="half" idx="10"/>
          </p:nvPr>
        </p:nvSpPr>
        <p:spPr>
          <a:xfrm>
            <a:off x="5367881" y="5936188"/>
            <a:ext cx="2057400" cy="365125"/>
          </a:xfrm>
          <a:prstGeom prst="rect">
            <a:avLst/>
          </a:prstGeom>
        </p:spPr>
        <p:txBody>
          <a:bodyPr/>
          <a:lstStyle/>
          <a:p>
            <a:pPr algn="l" rtl="0"/>
            <a:fld id="{B7BA62D7-2A52-40FE-9D68-7AA14F989445}" type="datetimeFigureOut">
              <a:rPr lang="en-US" dirty="0">
                <a:solidFill>
                  <a:prstClr val="white"/>
                </a:solidFill>
              </a:rPr>
              <a:pPr algn="l" rtl="0"/>
              <a:t>3/22/2020</a:t>
            </a:fld>
            <a:endParaRPr lang="en-US" dirty="0">
              <a:solidFill>
                <a:prstClr val="white"/>
              </a:solidFill>
            </a:endParaRPr>
          </a:p>
        </p:txBody>
      </p:sp>
      <p:sp>
        <p:nvSpPr>
          <p:cNvPr id="4" name="Footer Placeholder 3"/>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5" name="Slide Number Placeholder 4"/>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28010225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a:prstGeom prst="rect">
            <a:avLst/>
          </a:prstGeom>
        </p:spPr>
        <p:txBody>
          <a:bodyPr/>
          <a:lstStyle/>
          <a:p>
            <a:r>
              <a:rPr lang="he-IL"/>
              <a:t>לחץ כדי לערוך סגנון כותרת של תבנית בסיס</a:t>
            </a:r>
            <a:endParaRPr lang="en-US" dirty="0"/>
          </a:p>
        </p:txBody>
      </p:sp>
      <p:sp>
        <p:nvSpPr>
          <p:cNvPr id="19" name="Text Placeholder 2"/>
          <p:cNvSpPr>
            <a:spLocks noGrp="1"/>
          </p:cNvSpPr>
          <p:nvPr>
            <p:ph type="body" idx="1"/>
          </p:nvPr>
        </p:nvSpPr>
        <p:spPr>
          <a:xfrm>
            <a:off x="532391" y="4297503"/>
            <a:ext cx="2192257"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1" name="Text Placeholder 3"/>
          <p:cNvSpPr>
            <a:spLocks noGrp="1"/>
          </p:cNvSpPr>
          <p:nvPr>
            <p:ph type="body" sz="half" idx="18"/>
          </p:nvPr>
        </p:nvSpPr>
        <p:spPr>
          <a:xfrm>
            <a:off x="532391" y="4873765"/>
            <a:ext cx="2192257"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22" name="Text Placeholder 4"/>
          <p:cNvSpPr>
            <a:spLocks noGrp="1"/>
          </p:cNvSpPr>
          <p:nvPr>
            <p:ph type="body" sz="quarter" idx="3"/>
          </p:nvPr>
        </p:nvSpPr>
        <p:spPr>
          <a:xfrm>
            <a:off x="2870497" y="4297503"/>
            <a:ext cx="2215070"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19"/>
          </p:nvPr>
        </p:nvSpPr>
        <p:spPr>
          <a:xfrm>
            <a:off x="2869483" y="4873764"/>
            <a:ext cx="2218004"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25" name="Text Placeholder 4"/>
          <p:cNvSpPr>
            <a:spLocks noGrp="1"/>
          </p:cNvSpPr>
          <p:nvPr>
            <p:ph type="body" sz="quarter" idx="13"/>
          </p:nvPr>
        </p:nvSpPr>
        <p:spPr>
          <a:xfrm>
            <a:off x="5231028" y="4297503"/>
            <a:ext cx="2194333" cy="576262"/>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7" name="Text Placeholder 3"/>
          <p:cNvSpPr>
            <a:spLocks noGrp="1"/>
          </p:cNvSpPr>
          <p:nvPr>
            <p:ph type="body" sz="half" idx="20"/>
          </p:nvPr>
        </p:nvSpPr>
        <p:spPr>
          <a:xfrm>
            <a:off x="5230934" y="4873762"/>
            <a:ext cx="2197239" cy="106242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3" name="Date Placeholder 2"/>
          <p:cNvSpPr>
            <a:spLocks noGrp="1"/>
          </p:cNvSpPr>
          <p:nvPr>
            <p:ph type="dt" sz="half" idx="10"/>
          </p:nvPr>
        </p:nvSpPr>
        <p:spPr>
          <a:xfrm>
            <a:off x="5367881" y="5936188"/>
            <a:ext cx="2057400" cy="365125"/>
          </a:xfrm>
          <a:prstGeom prst="rect">
            <a:avLst/>
          </a:prstGeom>
        </p:spPr>
        <p:txBody>
          <a:bodyPr/>
          <a:lstStyle/>
          <a:p>
            <a:pPr algn="l" rtl="0"/>
            <a:fld id="{3B57A9BF-74C6-453E-9062-D3583FAE2170}" type="datetimeFigureOut">
              <a:rPr lang="en-US" dirty="0">
                <a:solidFill>
                  <a:prstClr val="white"/>
                </a:solidFill>
              </a:rPr>
              <a:pPr algn="l" rtl="0"/>
              <a:t>3/22/2020</a:t>
            </a:fld>
            <a:endParaRPr lang="en-US" dirty="0">
              <a:solidFill>
                <a:prstClr val="white"/>
              </a:solidFill>
            </a:endParaRPr>
          </a:p>
        </p:txBody>
      </p:sp>
      <p:sp>
        <p:nvSpPr>
          <p:cNvPr id="4" name="Footer Placeholder 3"/>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5" name="Slide Number Placeholder 4"/>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20089223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a:prstGeom prst="rect">
            <a:avLst/>
          </a:prstGeom>
        </p:spPr>
        <p:txBody>
          <a:bodyPr/>
          <a:lstStyle>
            <a:lvl1pPr algn="r">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533400" y="2336873"/>
            <a:ext cx="6887389" cy="3599316"/>
          </a:xfrm>
          <a:prstGeom prst="rect">
            <a:avLst/>
          </a:prstGeo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5367881" y="5936188"/>
            <a:ext cx="2057400" cy="365125"/>
          </a:xfrm>
          <a:prstGeom prst="rect">
            <a:avLst/>
          </a:prstGeom>
        </p:spPr>
        <p:txBody>
          <a:bodyPr/>
          <a:lstStyle/>
          <a:p>
            <a:pPr algn="l" rtl="0"/>
            <a:fld id="{3A8D82FE-38CB-4EF0-933A-9DB1E0083DE7}" type="datetimeFigureOut">
              <a:rPr lang="en-US" dirty="0">
                <a:solidFill>
                  <a:prstClr val="white"/>
                </a:solidFill>
              </a:rPr>
              <a:pPr algn="l" rtl="0"/>
              <a:t>3/22/2020</a:t>
            </a:fld>
            <a:endParaRPr lang="en-US" dirty="0">
              <a:solidFill>
                <a:prstClr val="white"/>
              </a:solidFill>
            </a:endParaRPr>
          </a:p>
        </p:txBody>
      </p:sp>
      <p:sp>
        <p:nvSpPr>
          <p:cNvPr id="5" name="Footer Placeholder 4"/>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6" name="Slide Number Placeholder 5"/>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30979724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a:prstGeom prst="rect">
            <a:avLst/>
          </a:prstGeo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510241" y="609598"/>
            <a:ext cx="6576359" cy="5326589"/>
          </a:xfrm>
          <a:prstGeom prst="rect">
            <a:avLst/>
          </a:prstGeo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5029144" y="5936188"/>
            <a:ext cx="2057400" cy="365125"/>
          </a:xfrm>
          <a:prstGeom prst="rect">
            <a:avLst/>
          </a:prstGeom>
        </p:spPr>
        <p:txBody>
          <a:bodyPr/>
          <a:lstStyle/>
          <a:p>
            <a:pPr algn="l" rtl="0"/>
            <a:fld id="{C8C4D7EC-FC7F-48C5-AE2E-706146BC4953}" type="datetimeFigureOut">
              <a:rPr lang="en-US" dirty="0">
                <a:solidFill>
                  <a:prstClr val="white"/>
                </a:solidFill>
              </a:rPr>
              <a:pPr algn="l" rtl="0"/>
              <a:t>3/22/2020</a:t>
            </a:fld>
            <a:endParaRPr lang="en-US" dirty="0">
              <a:solidFill>
                <a:prstClr val="white"/>
              </a:solidFill>
            </a:endParaRPr>
          </a:p>
        </p:txBody>
      </p:sp>
      <p:sp>
        <p:nvSpPr>
          <p:cNvPr id="5" name="Footer Placeholder 4"/>
          <p:cNvSpPr>
            <a:spLocks noGrp="1"/>
          </p:cNvSpPr>
          <p:nvPr>
            <p:ph type="ftr" sz="quarter" idx="11"/>
          </p:nvPr>
        </p:nvSpPr>
        <p:spPr>
          <a:xfrm>
            <a:off x="510241" y="5936189"/>
            <a:ext cx="4518959" cy="365125"/>
          </a:xfrm>
          <a:prstGeom prst="rect">
            <a:avLst/>
          </a:prstGeom>
        </p:spPr>
        <p:txBody>
          <a:bodyPr/>
          <a:lstStyle/>
          <a:p>
            <a:pPr algn="l" rtl="0"/>
            <a:endParaRPr lang="en-US" dirty="0">
              <a:solidFill>
                <a:prstClr val="white"/>
              </a:solidFill>
            </a:endParaRPr>
          </a:p>
        </p:txBody>
      </p:sp>
      <p:sp>
        <p:nvSpPr>
          <p:cNvPr id="6" name="Slide Number Placeholder 5"/>
          <p:cNvSpPr>
            <a:spLocks noGrp="1"/>
          </p:cNvSpPr>
          <p:nvPr>
            <p:ph type="sldNum" sz="quarter" idx="12"/>
          </p:nvPr>
        </p:nvSpPr>
        <p:spPr>
          <a:xfrm>
            <a:off x="7431152" y="5432500"/>
            <a:ext cx="1149636" cy="1273100"/>
          </a:xfrm>
          <a:prstGeom prst="rect">
            <a:avLst/>
          </a:prstGeom>
        </p:spPr>
        <p:txBody>
          <a:bodyPr anchor="t"/>
          <a:lstStyle>
            <a:lvl1pPr algn="ctr">
              <a:defRPr/>
            </a:lvl1pPr>
          </a:lstStyle>
          <a:p>
            <a:pPr rtl="0"/>
            <a:fld id="{6D22F896-40B5-4ADD-8801-0D06FADFA095}" type="slidenum">
              <a:rPr lang="en-US" dirty="0">
                <a:solidFill>
                  <a:prstClr val="white"/>
                </a:solidFill>
              </a:rPr>
              <a:pPr rtl="0"/>
              <a:t>‹#›</a:t>
            </a:fld>
            <a:endParaRPr lang="en-US" dirty="0">
              <a:solidFill>
                <a:prstClr val="white"/>
              </a:solidFill>
            </a:endParaRPr>
          </a:p>
        </p:txBody>
      </p:sp>
    </p:spTree>
    <p:extLst>
      <p:ext uri="{BB962C8B-B14F-4D97-AF65-F5344CB8AC3E}">
        <p14:creationId xmlns:p14="http://schemas.microsoft.com/office/powerpoint/2010/main" val="1161656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1274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684213" y="1628775"/>
            <a:ext cx="7772400" cy="1143000"/>
          </a:xfrm>
          <a:prstGeom prst="rect">
            <a:avLst/>
          </a:prstGeom>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685800" y="3357563"/>
            <a:ext cx="7773988" cy="2738437"/>
          </a:xfrm>
          <a:prstGeom prst="rect">
            <a:avLst/>
          </a:prstGeo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a:xfrm>
            <a:off x="6156325" y="6524625"/>
            <a:ext cx="2854325" cy="476250"/>
          </a:xfrm>
          <a:prstGeom prst="rect">
            <a:avLst/>
          </a:prstGeom>
        </p:spPr>
        <p:txBody>
          <a:bodyPr/>
          <a:lstStyle>
            <a:lvl1pPr>
              <a:defRPr/>
            </a:lvl1pPr>
          </a:lstStyle>
          <a:p>
            <a:r>
              <a:rPr lang="he-IL">
                <a:solidFill>
                  <a:prstClr val="black"/>
                </a:solidFill>
              </a:rPr>
              <a:t>מחלקת מיגון /ענף הנדסה ומיגון</a:t>
            </a:r>
            <a:endParaRPr lang="en-US">
              <a:solidFill>
                <a:prstClr val="black"/>
              </a:solidFill>
            </a:endParaRPr>
          </a:p>
        </p:txBody>
      </p:sp>
      <p:sp>
        <p:nvSpPr>
          <p:cNvPr id="5" name="מציין מיקום של כותרת תחתונה 4"/>
          <p:cNvSpPr>
            <a:spLocks noGrp="1"/>
          </p:cNvSpPr>
          <p:nvPr>
            <p:ph type="ftr" sz="quarter" idx="11"/>
          </p:nvPr>
        </p:nvSpPr>
        <p:spPr>
          <a:xfrm>
            <a:off x="3132138" y="6524625"/>
            <a:ext cx="2895600" cy="476250"/>
          </a:xfrm>
          <a:prstGeom prst="rect">
            <a:avLst/>
          </a:prstGeom>
        </p:spPr>
        <p:txBody>
          <a:bodyPr/>
          <a:lstStyle>
            <a:lvl1pPr>
              <a:defRPr/>
            </a:lvl1pPr>
          </a:lstStyle>
          <a:p>
            <a:r>
              <a:rPr lang="he-IL">
                <a:solidFill>
                  <a:prstClr val="black"/>
                </a:solidFill>
              </a:rPr>
              <a:t>בלמ"ס</a:t>
            </a:r>
            <a:endParaRPr lang="en-US">
              <a:solidFill>
                <a:prstClr val="black"/>
              </a:solidFill>
            </a:endParaRPr>
          </a:p>
        </p:txBody>
      </p:sp>
      <p:sp>
        <p:nvSpPr>
          <p:cNvPr id="6" name="מציין מיקום של מספר שקופית 5"/>
          <p:cNvSpPr>
            <a:spLocks noGrp="1"/>
          </p:cNvSpPr>
          <p:nvPr>
            <p:ph type="sldNum" sz="quarter" idx="12"/>
          </p:nvPr>
        </p:nvSpPr>
        <p:spPr>
          <a:xfrm>
            <a:off x="34925" y="6524625"/>
            <a:ext cx="2133600" cy="476250"/>
          </a:xfrm>
          <a:prstGeom prst="rect">
            <a:avLst/>
          </a:prstGeom>
        </p:spPr>
        <p:txBody>
          <a:bodyPr/>
          <a:lstStyle>
            <a:lvl1pPr>
              <a:defRPr/>
            </a:lvl1pPr>
          </a:lstStyle>
          <a:p>
            <a:fld id="{814554E3-AEB3-45A5-A2BF-B5B152892E43}" type="slidenum">
              <a:rPr lang="he-IL">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49306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10">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
        <p:nvSpPr>
          <p:cNvPr id="14" name="Picture Placeholder 7"/>
          <p:cNvSpPr>
            <a:spLocks noGrp="1"/>
          </p:cNvSpPr>
          <p:nvPr>
            <p:ph type="pic" sz="quarter" idx="29" hasCustomPrompt="1"/>
          </p:nvPr>
        </p:nvSpPr>
        <p:spPr>
          <a:xfrm>
            <a:off x="381002" y="1860755"/>
            <a:ext cx="4022157" cy="3118585"/>
          </a:xfrm>
          <a:prstGeom prst="rect">
            <a:avLst/>
          </a:prstGeom>
          <a:solidFill>
            <a:schemeClr val="bg1">
              <a:lumMod val="95000"/>
            </a:schemeClr>
          </a:solidFill>
          <a:ln w="19050">
            <a:noFill/>
          </a:ln>
        </p:spPr>
        <p:txBody>
          <a:bodyPr lIns="121893" tIns="0" rIns="121893" bIns="243787" anchor="b"/>
          <a:lstStyle>
            <a:lvl1pPr algn="ctr">
              <a:buNone/>
              <a:defRPr sz="900" baseline="0">
                <a:solidFill>
                  <a:schemeClr val="tx1">
                    <a:lumMod val="50000"/>
                    <a:lumOff val="50000"/>
                  </a:schemeClr>
                </a:solidFill>
              </a:defRPr>
            </a:lvl1pPr>
          </a:lstStyle>
          <a:p>
            <a:r>
              <a:rPr lang="en-US" dirty="0"/>
              <a:t>Click Icon To Add Image</a:t>
            </a:r>
          </a:p>
        </p:txBody>
      </p:sp>
      <p:sp>
        <p:nvSpPr>
          <p:cNvPr id="15" name="Picture Placeholder 7"/>
          <p:cNvSpPr>
            <a:spLocks noGrp="1"/>
          </p:cNvSpPr>
          <p:nvPr>
            <p:ph type="pic" sz="quarter" idx="30" hasCustomPrompt="1"/>
          </p:nvPr>
        </p:nvSpPr>
        <p:spPr>
          <a:xfrm>
            <a:off x="4710765" y="1860755"/>
            <a:ext cx="4023360" cy="3118585"/>
          </a:xfrm>
          <a:prstGeom prst="rect">
            <a:avLst/>
          </a:prstGeom>
          <a:solidFill>
            <a:schemeClr val="bg1">
              <a:lumMod val="95000"/>
            </a:schemeClr>
          </a:solidFill>
          <a:ln w="19050">
            <a:noFill/>
          </a:ln>
        </p:spPr>
        <p:txBody>
          <a:bodyPr lIns="121893" tIns="0" rIns="121893" bIns="243787" anchor="b"/>
          <a:lstStyle>
            <a:lvl1pPr algn="ctr">
              <a:buNone/>
              <a:defRPr sz="9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2796440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11">
    <p:spTree>
      <p:nvGrpSpPr>
        <p:cNvPr id="1" name=""/>
        <p:cNvGrpSpPr/>
        <p:nvPr/>
      </p:nvGrpSpPr>
      <p:grpSpPr>
        <a:xfrm>
          <a:off x="0" y="0"/>
          <a:ext cx="0" cy="0"/>
          <a:chOff x="0" y="0"/>
          <a:chExt cx="0" cy="0"/>
        </a:xfrm>
      </p:grpSpPr>
      <p:sp>
        <p:nvSpPr>
          <p:cNvPr id="79" name="Picture Placeholder 7"/>
          <p:cNvSpPr>
            <a:spLocks noGrp="1"/>
          </p:cNvSpPr>
          <p:nvPr>
            <p:ph type="pic" sz="quarter" idx="29" hasCustomPrompt="1"/>
          </p:nvPr>
        </p:nvSpPr>
        <p:spPr>
          <a:xfrm>
            <a:off x="397443"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153" name="Picture Placeholder 7"/>
          <p:cNvSpPr>
            <a:spLocks noGrp="1"/>
          </p:cNvSpPr>
          <p:nvPr>
            <p:ph type="pic" sz="quarter" idx="35" hasCustomPrompt="1"/>
          </p:nvPr>
        </p:nvSpPr>
        <p:spPr>
          <a:xfrm>
            <a:off x="3244340"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177" name="Picture Placeholder 7"/>
          <p:cNvSpPr>
            <a:spLocks noGrp="1"/>
          </p:cNvSpPr>
          <p:nvPr>
            <p:ph type="pic" sz="quarter" idx="43" hasCustomPrompt="1"/>
          </p:nvPr>
        </p:nvSpPr>
        <p:spPr>
          <a:xfrm>
            <a:off x="6091237"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667044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12">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
        <p:nvSpPr>
          <p:cNvPr id="15" name="Picture Placeholder 14"/>
          <p:cNvSpPr>
            <a:spLocks noGrp="1"/>
          </p:cNvSpPr>
          <p:nvPr>
            <p:ph type="pic" sz="quarter" idx="29" hasCustomPrompt="1"/>
          </p:nvPr>
        </p:nvSpPr>
        <p:spPr>
          <a:xfrm>
            <a:off x="381002" y="18669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7" name="Picture Placeholder 16"/>
          <p:cNvSpPr>
            <a:spLocks noGrp="1"/>
          </p:cNvSpPr>
          <p:nvPr>
            <p:ph type="pic" sz="quarter" idx="30" hasCustomPrompt="1"/>
          </p:nvPr>
        </p:nvSpPr>
        <p:spPr>
          <a:xfrm>
            <a:off x="2463017" y="41275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4" name="Picture Placeholder 13"/>
          <p:cNvSpPr>
            <a:spLocks noGrp="1"/>
          </p:cNvSpPr>
          <p:nvPr>
            <p:ph type="pic" sz="quarter" idx="31" hasCustomPrompt="1"/>
          </p:nvPr>
        </p:nvSpPr>
        <p:spPr>
          <a:xfrm>
            <a:off x="6653915" y="41275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6" name="Picture Placeholder 15"/>
          <p:cNvSpPr>
            <a:spLocks noGrp="1"/>
          </p:cNvSpPr>
          <p:nvPr>
            <p:ph type="pic" sz="quarter" idx="32" hasCustomPrompt="1"/>
          </p:nvPr>
        </p:nvSpPr>
        <p:spPr>
          <a:xfrm>
            <a:off x="4558467" y="18669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2317298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26">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
            <a:ext cx="9144000" cy="4445001"/>
          </a:xfrm>
          <a:prstGeom prst="rect">
            <a:avLst/>
          </a:prstGeom>
          <a:solidFill>
            <a:schemeClr val="tx2">
              <a:lumMod val="10000"/>
              <a:lumOff val="90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2663766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pic>
        <p:nvPicPr>
          <p:cNvPr id="4" name="תמונה 3" descr="תמונה שמכילה שולחן&#10;&#10;התיאור נוצר באופן אוטומטי">
            <a:extLst>
              <a:ext uri="{FF2B5EF4-FFF2-40B4-BE49-F238E27FC236}">
                <a16:creationId xmlns:a16="http://schemas.microsoft.com/office/drawing/2014/main" xmlns="" id="{8F2A2FC6-4371-4A4E-B63E-F530F9312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 y="1452"/>
            <a:ext cx="9138929" cy="6855097"/>
          </a:xfrm>
          <a:prstGeom prst="rect">
            <a:avLst/>
          </a:prstGeom>
        </p:spPr>
      </p:pic>
    </p:spTree>
    <p:extLst>
      <p:ext uri="{BB962C8B-B14F-4D97-AF65-F5344CB8AC3E}">
        <p14:creationId xmlns:p14="http://schemas.microsoft.com/office/powerpoint/2010/main" val="4076467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פריסה מותאמת אישית">
    <p:spTree>
      <p:nvGrpSpPr>
        <p:cNvPr id="1" name=""/>
        <p:cNvGrpSpPr/>
        <p:nvPr/>
      </p:nvGrpSpPr>
      <p:grpSpPr>
        <a:xfrm>
          <a:off x="0" y="0"/>
          <a:ext cx="0" cy="0"/>
          <a:chOff x="0" y="0"/>
          <a:chExt cx="0" cy="0"/>
        </a:xfrm>
      </p:grpSpPr>
      <p:sp>
        <p:nvSpPr>
          <p:cNvPr id="2" name="Rectangle 21"/>
          <p:cNvSpPr>
            <a:spLocks noChangeArrowheads="1"/>
          </p:cNvSpPr>
          <p:nvPr userDrawn="1"/>
        </p:nvSpPr>
        <p:spPr bwMode="auto">
          <a:xfrm rot="10800000">
            <a:off x="1428729" y="1290989"/>
            <a:ext cx="6572296" cy="2786082"/>
          </a:xfrm>
          <a:prstGeom prst="rect">
            <a:avLst/>
          </a:prstGeom>
          <a:gradFill rotWithShape="1">
            <a:gsLst>
              <a:gs pos="4000">
                <a:schemeClr val="bg1">
                  <a:lumMod val="75000"/>
                </a:schemeClr>
              </a:gs>
              <a:gs pos="79000">
                <a:schemeClr val="tx1">
                  <a:lumMod val="65000"/>
                  <a:lumOff val="35000"/>
                </a:schemeClr>
              </a:gs>
              <a:gs pos="94000">
                <a:srgbClr val="74737F"/>
              </a:gs>
              <a:gs pos="59000">
                <a:schemeClr val="tx1">
                  <a:lumMod val="50000"/>
                  <a:lumOff val="50000"/>
                </a:schemeClr>
              </a:gs>
            </a:gsLst>
            <a:lin ang="5400000" scaled="1"/>
          </a:gradFill>
          <a:ln w="6350">
            <a:noFill/>
            <a:miter lim="800000"/>
            <a:headEnd/>
            <a:tailEnd/>
          </a:ln>
          <a:effectLst/>
          <a:scene3d>
            <a:camera prst="orthographicFront"/>
            <a:lightRig rig="threePt" dir="t"/>
          </a:scene3d>
          <a:sp3d>
            <a:bevelT w="114300" prst="hardEdge"/>
          </a:sp3d>
        </p:spPr>
        <p:txBody>
          <a:bodyPr wrap="none" anchor="ctr"/>
          <a:lstStyle/>
          <a:p>
            <a:pPr>
              <a:spcBef>
                <a:spcPct val="20000"/>
              </a:spcBef>
              <a:buFontTx/>
              <a:buChar char="•"/>
              <a:defRPr/>
            </a:pPr>
            <a:endParaRPr lang="he-IL">
              <a:solidFill>
                <a:srgbClr val="000000"/>
              </a:solidFill>
            </a:endParaRPr>
          </a:p>
        </p:txBody>
      </p:sp>
    </p:spTree>
    <p:extLst>
      <p:ext uri="{BB962C8B-B14F-4D97-AF65-F5344CB8AC3E}">
        <p14:creationId xmlns:p14="http://schemas.microsoft.com/office/powerpoint/2010/main" val="351880560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פריסה מותאמת אישית">
    <p:bg>
      <p:bgPr>
        <a:solidFill>
          <a:srgbClr val="FFDFCC"/>
        </a:solidFill>
        <a:effectLst/>
      </p:bgPr>
    </p:bg>
    <p:spTree>
      <p:nvGrpSpPr>
        <p:cNvPr id="1" name=""/>
        <p:cNvGrpSpPr/>
        <p:nvPr/>
      </p:nvGrpSpPr>
      <p:grpSpPr>
        <a:xfrm>
          <a:off x="0" y="0"/>
          <a:ext cx="0" cy="0"/>
          <a:chOff x="0" y="0"/>
          <a:chExt cx="0" cy="0"/>
        </a:xfrm>
      </p:grpSpPr>
      <p:pic>
        <p:nvPicPr>
          <p:cNvPr id="4" name="תמונה 3" descr="תמונה שמכילה שולחן&#10;&#10;התיאור נוצר באופן אוטומטי">
            <a:extLst>
              <a:ext uri="{FF2B5EF4-FFF2-40B4-BE49-F238E27FC236}">
                <a16:creationId xmlns:a16="http://schemas.microsoft.com/office/drawing/2014/main" xmlns="" id="{8F2A2FC6-4371-4A4E-B63E-F530F9312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 y="1452"/>
            <a:ext cx="9138929" cy="6855097"/>
          </a:xfrm>
          <a:prstGeom prst="rect">
            <a:avLst/>
          </a:prstGeom>
        </p:spPr>
      </p:pic>
      <p:sp>
        <p:nvSpPr>
          <p:cNvPr id="2" name="מלבן 1">
            <a:extLst>
              <a:ext uri="{FF2B5EF4-FFF2-40B4-BE49-F238E27FC236}">
                <a16:creationId xmlns:a16="http://schemas.microsoft.com/office/drawing/2014/main" xmlns="" id="{9EF46805-1CBA-4D36-86FE-644D8F096F9A}"/>
              </a:ext>
            </a:extLst>
          </p:cNvPr>
          <p:cNvSpPr/>
          <p:nvPr userDrawn="1"/>
        </p:nvSpPr>
        <p:spPr bwMode="auto">
          <a:xfrm>
            <a:off x="3485867" y="1"/>
            <a:ext cx="5106377" cy="1059935"/>
          </a:xfrm>
          <a:prstGeom prst="rect">
            <a:avLst/>
          </a:prstGeom>
          <a:solidFill>
            <a:srgbClr val="F26522"/>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sz="1800">
              <a:solidFill>
                <a:srgbClr val="262626"/>
              </a:solidFill>
              <a:latin typeface="Calibri Light"/>
            </a:endParaRPr>
          </a:p>
        </p:txBody>
      </p:sp>
    </p:spTree>
    <p:extLst>
      <p:ext uri="{BB962C8B-B14F-4D97-AF65-F5344CB8AC3E}">
        <p14:creationId xmlns:p14="http://schemas.microsoft.com/office/powerpoint/2010/main" val="1318347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1">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6858000"/>
          </a:xfrm>
          <a:prstGeom prst="rect">
            <a:avLst/>
          </a:prstGeom>
          <a:solidFill>
            <a:schemeClr val="bg1">
              <a:lumMod val="95000"/>
            </a:schemeClr>
          </a:solidFill>
          <a:ln w="19050">
            <a:noFill/>
          </a:ln>
        </p:spPr>
        <p:txBody>
          <a:bodyPr lIns="0" tIns="121893" rIns="0" bIns="2925447" anchor="b"/>
          <a:lstStyle>
            <a:lvl1pPr algn="ctr" rtl="0">
              <a:buNone/>
              <a:defRPr sz="1425">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910396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2">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2"/>
            <a:ext cx="9144000" cy="4140201"/>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326430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4">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
            <a:ext cx="9144000" cy="4749801"/>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2617474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6">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1" y="0"/>
            <a:ext cx="4572000" cy="6858000"/>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lIns="121893" tIns="1097043" rIns="121893" bIns="0" anchor="ctr"/>
          <a:lstStyle>
            <a:lvl1pPr algn="ctr" rtl="0">
              <a:buNone/>
              <a:defRPr sz="1425">
                <a:ln>
                  <a:noFill/>
                </a:ln>
                <a:solidFill>
                  <a:schemeClr val="tx1">
                    <a:lumMod val="50000"/>
                    <a:lumOff val="50000"/>
                  </a:schemeClr>
                </a:solidFill>
              </a:defRPr>
            </a:lvl1pPr>
          </a:lstStyle>
          <a:p>
            <a:r>
              <a:rPr lang="en-US" dirty="0"/>
              <a:t>Image Holder</a:t>
            </a:r>
          </a:p>
        </p:txBody>
      </p:sp>
      <p:sp>
        <p:nvSpPr>
          <p:cNvPr id="5" name="Text Placeholder 3"/>
          <p:cNvSpPr>
            <a:spLocks noGrp="1"/>
          </p:cNvSpPr>
          <p:nvPr>
            <p:ph type="body" sz="half" idx="2" hasCustomPrompt="1"/>
          </p:nvPr>
        </p:nvSpPr>
        <p:spPr>
          <a:xfrm>
            <a:off x="5014762" y="1178430"/>
            <a:ext cx="3734602" cy="231007"/>
          </a:xfrm>
          <a:prstGeom prst="rect">
            <a:avLst/>
          </a:prstGeom>
        </p:spPr>
        <p:txBody>
          <a:bodyPr wrap="none" lIns="0" tIns="0" rIns="0" bIns="0" anchor="ctr">
            <a:noAutofit/>
          </a:bodyPr>
          <a:lstStyle>
            <a:lvl1pPr marL="0" indent="0" algn="l">
              <a:buNone/>
              <a:defRPr sz="1575" b="0" baseline="0">
                <a:solidFill>
                  <a:schemeClr val="bg1"/>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6" name="Title 2"/>
          <p:cNvSpPr>
            <a:spLocks noGrp="1"/>
          </p:cNvSpPr>
          <p:nvPr>
            <p:ph type="title"/>
          </p:nvPr>
        </p:nvSpPr>
        <p:spPr>
          <a:xfrm>
            <a:off x="5014762" y="455087"/>
            <a:ext cx="3734602" cy="660511"/>
          </a:xfrm>
          <a:prstGeom prst="rect">
            <a:avLst/>
          </a:prstGeom>
        </p:spPr>
        <p:txBody>
          <a:bodyPr lIns="0" tIns="0" rIns="0" bIns="0" anchor="ctr"/>
          <a:lstStyle>
            <a:lvl1pPr algn="l">
              <a:defRPr sz="3601">
                <a:solidFill>
                  <a:schemeClr val="bg1"/>
                </a:solidFill>
              </a:defRPr>
            </a:lvl1pPr>
          </a:lstStyle>
          <a:p>
            <a:r>
              <a:rPr lang="en-US" dirty="0"/>
              <a:t>Click to edit Master</a:t>
            </a:r>
          </a:p>
        </p:txBody>
      </p:sp>
    </p:spTree>
    <p:extLst>
      <p:ext uri="{BB962C8B-B14F-4D97-AF65-F5344CB8AC3E}">
        <p14:creationId xmlns:p14="http://schemas.microsoft.com/office/powerpoint/2010/main" val="4053353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7">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3"/>
            <a:ext cx="4191000" cy="6857999"/>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
        <p:nvSpPr>
          <p:cNvPr id="8" name="Text Placeholder 3"/>
          <p:cNvSpPr>
            <a:spLocks noGrp="1"/>
          </p:cNvSpPr>
          <p:nvPr>
            <p:ph type="body" sz="half" idx="2" hasCustomPrompt="1"/>
          </p:nvPr>
        </p:nvSpPr>
        <p:spPr>
          <a:xfrm>
            <a:off x="4562477" y="1178430"/>
            <a:ext cx="4186889"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9" name="Title 2"/>
          <p:cNvSpPr>
            <a:spLocks noGrp="1"/>
          </p:cNvSpPr>
          <p:nvPr>
            <p:ph type="title" hasCustomPrompt="1"/>
          </p:nvPr>
        </p:nvSpPr>
        <p:spPr>
          <a:xfrm>
            <a:off x="4562477" y="455087"/>
            <a:ext cx="4186889"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title style</a:t>
            </a:r>
          </a:p>
        </p:txBody>
      </p:sp>
    </p:spTree>
    <p:extLst>
      <p:ext uri="{BB962C8B-B14F-4D97-AF65-F5344CB8AC3E}">
        <p14:creationId xmlns:p14="http://schemas.microsoft.com/office/powerpoint/2010/main" val="2353842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8">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4953000" y="3"/>
            <a:ext cx="4191000" cy="6857999"/>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
        <p:nvSpPr>
          <p:cNvPr id="6" name="Text Placeholder 3"/>
          <p:cNvSpPr>
            <a:spLocks noGrp="1"/>
          </p:cNvSpPr>
          <p:nvPr>
            <p:ph type="body" sz="half" idx="2" hasCustomPrompt="1"/>
          </p:nvPr>
        </p:nvSpPr>
        <p:spPr>
          <a:xfrm>
            <a:off x="381002" y="1178430"/>
            <a:ext cx="4186889"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1" name="Title 2"/>
          <p:cNvSpPr>
            <a:spLocks noGrp="1"/>
          </p:cNvSpPr>
          <p:nvPr>
            <p:ph type="title" hasCustomPrompt="1"/>
          </p:nvPr>
        </p:nvSpPr>
        <p:spPr>
          <a:xfrm>
            <a:off x="381002" y="455087"/>
            <a:ext cx="4186889"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title style</a:t>
            </a:r>
          </a:p>
        </p:txBody>
      </p:sp>
    </p:spTree>
    <p:extLst>
      <p:ext uri="{BB962C8B-B14F-4D97-AF65-F5344CB8AC3E}">
        <p14:creationId xmlns:p14="http://schemas.microsoft.com/office/powerpoint/2010/main" val="4185317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10">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
        <p:nvSpPr>
          <p:cNvPr id="14" name="Picture Placeholder 7"/>
          <p:cNvSpPr>
            <a:spLocks noGrp="1"/>
          </p:cNvSpPr>
          <p:nvPr>
            <p:ph type="pic" sz="quarter" idx="29" hasCustomPrompt="1"/>
          </p:nvPr>
        </p:nvSpPr>
        <p:spPr>
          <a:xfrm>
            <a:off x="381002" y="1860755"/>
            <a:ext cx="4022157" cy="3118585"/>
          </a:xfrm>
          <a:prstGeom prst="rect">
            <a:avLst/>
          </a:prstGeom>
          <a:solidFill>
            <a:schemeClr val="bg1">
              <a:lumMod val="95000"/>
            </a:schemeClr>
          </a:solidFill>
          <a:ln w="19050">
            <a:noFill/>
          </a:ln>
        </p:spPr>
        <p:txBody>
          <a:bodyPr lIns="121893" tIns="0" rIns="121893" bIns="243787" anchor="b"/>
          <a:lstStyle>
            <a:lvl1pPr algn="ctr">
              <a:buNone/>
              <a:defRPr sz="900" baseline="0">
                <a:solidFill>
                  <a:schemeClr val="tx1">
                    <a:lumMod val="50000"/>
                    <a:lumOff val="50000"/>
                  </a:schemeClr>
                </a:solidFill>
              </a:defRPr>
            </a:lvl1pPr>
          </a:lstStyle>
          <a:p>
            <a:r>
              <a:rPr lang="en-US" dirty="0"/>
              <a:t>Click Icon To Add Image</a:t>
            </a:r>
          </a:p>
        </p:txBody>
      </p:sp>
      <p:sp>
        <p:nvSpPr>
          <p:cNvPr id="15" name="Picture Placeholder 7"/>
          <p:cNvSpPr>
            <a:spLocks noGrp="1"/>
          </p:cNvSpPr>
          <p:nvPr>
            <p:ph type="pic" sz="quarter" idx="30" hasCustomPrompt="1"/>
          </p:nvPr>
        </p:nvSpPr>
        <p:spPr>
          <a:xfrm>
            <a:off x="4710765" y="1860755"/>
            <a:ext cx="4023360" cy="3118585"/>
          </a:xfrm>
          <a:prstGeom prst="rect">
            <a:avLst/>
          </a:prstGeom>
          <a:solidFill>
            <a:schemeClr val="bg1">
              <a:lumMod val="95000"/>
            </a:schemeClr>
          </a:solidFill>
          <a:ln w="19050">
            <a:noFill/>
          </a:ln>
        </p:spPr>
        <p:txBody>
          <a:bodyPr lIns="121893" tIns="0" rIns="121893" bIns="243787" anchor="b"/>
          <a:lstStyle>
            <a:lvl1pPr algn="ctr">
              <a:buNone/>
              <a:defRPr sz="9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1019346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11">
    <p:spTree>
      <p:nvGrpSpPr>
        <p:cNvPr id="1" name=""/>
        <p:cNvGrpSpPr/>
        <p:nvPr/>
      </p:nvGrpSpPr>
      <p:grpSpPr>
        <a:xfrm>
          <a:off x="0" y="0"/>
          <a:ext cx="0" cy="0"/>
          <a:chOff x="0" y="0"/>
          <a:chExt cx="0" cy="0"/>
        </a:xfrm>
      </p:grpSpPr>
      <p:sp>
        <p:nvSpPr>
          <p:cNvPr id="79" name="Picture Placeholder 7"/>
          <p:cNvSpPr>
            <a:spLocks noGrp="1"/>
          </p:cNvSpPr>
          <p:nvPr>
            <p:ph type="pic" sz="quarter" idx="29" hasCustomPrompt="1"/>
          </p:nvPr>
        </p:nvSpPr>
        <p:spPr>
          <a:xfrm>
            <a:off x="397443"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153" name="Picture Placeholder 7"/>
          <p:cNvSpPr>
            <a:spLocks noGrp="1"/>
          </p:cNvSpPr>
          <p:nvPr>
            <p:ph type="pic" sz="quarter" idx="35" hasCustomPrompt="1"/>
          </p:nvPr>
        </p:nvSpPr>
        <p:spPr>
          <a:xfrm>
            <a:off x="3244340"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177" name="Picture Placeholder 7"/>
          <p:cNvSpPr>
            <a:spLocks noGrp="1"/>
          </p:cNvSpPr>
          <p:nvPr>
            <p:ph type="pic" sz="quarter" idx="43" hasCustomPrompt="1"/>
          </p:nvPr>
        </p:nvSpPr>
        <p:spPr>
          <a:xfrm>
            <a:off x="6091237"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481039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12">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
        <p:nvSpPr>
          <p:cNvPr id="15" name="Picture Placeholder 14"/>
          <p:cNvSpPr>
            <a:spLocks noGrp="1"/>
          </p:cNvSpPr>
          <p:nvPr>
            <p:ph type="pic" sz="quarter" idx="29" hasCustomPrompt="1"/>
          </p:nvPr>
        </p:nvSpPr>
        <p:spPr>
          <a:xfrm>
            <a:off x="381002" y="18669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7" name="Picture Placeholder 16"/>
          <p:cNvSpPr>
            <a:spLocks noGrp="1"/>
          </p:cNvSpPr>
          <p:nvPr>
            <p:ph type="pic" sz="quarter" idx="30" hasCustomPrompt="1"/>
          </p:nvPr>
        </p:nvSpPr>
        <p:spPr>
          <a:xfrm>
            <a:off x="2463017" y="41275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4" name="Picture Placeholder 13"/>
          <p:cNvSpPr>
            <a:spLocks noGrp="1"/>
          </p:cNvSpPr>
          <p:nvPr>
            <p:ph type="pic" sz="quarter" idx="31" hasCustomPrompt="1"/>
          </p:nvPr>
        </p:nvSpPr>
        <p:spPr>
          <a:xfrm>
            <a:off x="6653915" y="41275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6" name="Picture Placeholder 15"/>
          <p:cNvSpPr>
            <a:spLocks noGrp="1"/>
          </p:cNvSpPr>
          <p:nvPr>
            <p:ph type="pic" sz="quarter" idx="32" hasCustomPrompt="1"/>
          </p:nvPr>
        </p:nvSpPr>
        <p:spPr>
          <a:xfrm>
            <a:off x="4558467" y="18669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2486588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684213" y="1628775"/>
            <a:ext cx="7772400" cy="1143000"/>
          </a:xfrm>
          <a:prstGeom prst="rect">
            <a:avLst/>
          </a:prstGeom>
        </p:spPr>
        <p:txBody>
          <a:bodyPr/>
          <a:lstStyle/>
          <a:p>
            <a:r>
              <a:rPr lang="he-IL" smtClean="0"/>
              <a:t>לחץ כדי לערוך סגנון כותרת של תבנית בסיס</a:t>
            </a:r>
            <a:endParaRPr lang="he-IL"/>
          </a:p>
        </p:txBody>
      </p:sp>
    </p:spTree>
    <p:extLst>
      <p:ext uri="{BB962C8B-B14F-4D97-AF65-F5344CB8AC3E}">
        <p14:creationId xmlns:p14="http://schemas.microsoft.com/office/powerpoint/2010/main" val="90180780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26">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
            <a:ext cx="9144000" cy="4445001"/>
          </a:xfrm>
          <a:prstGeom prst="rect">
            <a:avLst/>
          </a:prstGeom>
          <a:solidFill>
            <a:schemeClr val="tx2">
              <a:lumMod val="10000"/>
              <a:lumOff val="90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2469590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pic>
        <p:nvPicPr>
          <p:cNvPr id="4" name="תמונה 3" descr="תמונה שמכילה שולחן&#10;&#10;התיאור נוצר באופן אוטומטי">
            <a:extLst>
              <a:ext uri="{FF2B5EF4-FFF2-40B4-BE49-F238E27FC236}">
                <a16:creationId xmlns:a16="http://schemas.microsoft.com/office/drawing/2014/main" xmlns="" id="{8F2A2FC6-4371-4A4E-B63E-F530F9312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 y="1452"/>
            <a:ext cx="9138929" cy="6855097"/>
          </a:xfrm>
          <a:prstGeom prst="rect">
            <a:avLst/>
          </a:prstGeom>
        </p:spPr>
      </p:pic>
    </p:spTree>
    <p:extLst>
      <p:ext uri="{BB962C8B-B14F-4D97-AF65-F5344CB8AC3E}">
        <p14:creationId xmlns:p14="http://schemas.microsoft.com/office/powerpoint/2010/main" val="4273438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פריסה מותאמת אישית">
    <p:bg>
      <p:bgPr>
        <a:solidFill>
          <a:srgbClr val="FFDFCC"/>
        </a:solidFill>
        <a:effectLst/>
      </p:bgPr>
    </p:bg>
    <p:spTree>
      <p:nvGrpSpPr>
        <p:cNvPr id="1" name=""/>
        <p:cNvGrpSpPr/>
        <p:nvPr/>
      </p:nvGrpSpPr>
      <p:grpSpPr>
        <a:xfrm>
          <a:off x="0" y="0"/>
          <a:ext cx="0" cy="0"/>
          <a:chOff x="0" y="0"/>
          <a:chExt cx="0" cy="0"/>
        </a:xfrm>
      </p:grpSpPr>
      <p:pic>
        <p:nvPicPr>
          <p:cNvPr id="4" name="תמונה 3" descr="תמונה שמכילה שולחן&#10;&#10;התיאור נוצר באופן אוטומטי">
            <a:extLst>
              <a:ext uri="{FF2B5EF4-FFF2-40B4-BE49-F238E27FC236}">
                <a16:creationId xmlns:a16="http://schemas.microsoft.com/office/drawing/2014/main" xmlns="" id="{8F2A2FC6-4371-4A4E-B63E-F530F9312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 y="1452"/>
            <a:ext cx="9138929" cy="6855097"/>
          </a:xfrm>
          <a:prstGeom prst="rect">
            <a:avLst/>
          </a:prstGeom>
        </p:spPr>
      </p:pic>
      <p:sp>
        <p:nvSpPr>
          <p:cNvPr id="2" name="מלבן 1">
            <a:extLst>
              <a:ext uri="{FF2B5EF4-FFF2-40B4-BE49-F238E27FC236}">
                <a16:creationId xmlns:a16="http://schemas.microsoft.com/office/drawing/2014/main" xmlns="" id="{9EF46805-1CBA-4D36-86FE-644D8F096F9A}"/>
              </a:ext>
            </a:extLst>
          </p:cNvPr>
          <p:cNvSpPr/>
          <p:nvPr userDrawn="1"/>
        </p:nvSpPr>
        <p:spPr bwMode="auto">
          <a:xfrm>
            <a:off x="3485867" y="1"/>
            <a:ext cx="5106377" cy="1059935"/>
          </a:xfrm>
          <a:prstGeom prst="rect">
            <a:avLst/>
          </a:prstGeom>
          <a:solidFill>
            <a:srgbClr val="F26522"/>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sz="1800">
              <a:solidFill>
                <a:srgbClr val="262626"/>
              </a:solidFill>
              <a:latin typeface="Calibri Light"/>
            </a:endParaRPr>
          </a:p>
        </p:txBody>
      </p:sp>
    </p:spTree>
    <p:extLst>
      <p:ext uri="{BB962C8B-B14F-4D97-AF65-F5344CB8AC3E}">
        <p14:creationId xmlns:p14="http://schemas.microsoft.com/office/powerpoint/2010/main" val="3923133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1">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6858000"/>
          </a:xfrm>
          <a:prstGeom prst="rect">
            <a:avLst/>
          </a:prstGeom>
          <a:solidFill>
            <a:schemeClr val="bg1">
              <a:lumMod val="95000"/>
            </a:schemeClr>
          </a:solidFill>
          <a:ln w="19050">
            <a:noFill/>
          </a:ln>
        </p:spPr>
        <p:txBody>
          <a:bodyPr lIns="0" tIns="121893" rIns="0" bIns="2925447" anchor="b"/>
          <a:lstStyle>
            <a:lvl1pPr algn="ctr" rtl="0">
              <a:buNone/>
              <a:defRPr sz="1425">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927659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2">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2"/>
            <a:ext cx="9144000" cy="4140201"/>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3776160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4">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
            <a:ext cx="9144000" cy="4749801"/>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3844163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6">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1" y="0"/>
            <a:ext cx="4572000" cy="6858000"/>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lIns="121893" tIns="1097043" rIns="121893" bIns="0" anchor="ctr"/>
          <a:lstStyle>
            <a:lvl1pPr algn="ctr" rtl="0">
              <a:buNone/>
              <a:defRPr sz="1425">
                <a:ln>
                  <a:noFill/>
                </a:ln>
                <a:solidFill>
                  <a:schemeClr val="tx1">
                    <a:lumMod val="50000"/>
                    <a:lumOff val="50000"/>
                  </a:schemeClr>
                </a:solidFill>
              </a:defRPr>
            </a:lvl1pPr>
          </a:lstStyle>
          <a:p>
            <a:r>
              <a:rPr lang="en-US" dirty="0"/>
              <a:t>Image Holder</a:t>
            </a:r>
          </a:p>
        </p:txBody>
      </p:sp>
      <p:sp>
        <p:nvSpPr>
          <p:cNvPr id="5" name="Text Placeholder 3"/>
          <p:cNvSpPr>
            <a:spLocks noGrp="1"/>
          </p:cNvSpPr>
          <p:nvPr>
            <p:ph type="body" sz="half" idx="2" hasCustomPrompt="1"/>
          </p:nvPr>
        </p:nvSpPr>
        <p:spPr>
          <a:xfrm>
            <a:off x="5014762" y="1178430"/>
            <a:ext cx="3734602" cy="231007"/>
          </a:xfrm>
          <a:prstGeom prst="rect">
            <a:avLst/>
          </a:prstGeom>
        </p:spPr>
        <p:txBody>
          <a:bodyPr wrap="none" lIns="0" tIns="0" rIns="0" bIns="0" anchor="ctr">
            <a:noAutofit/>
          </a:bodyPr>
          <a:lstStyle>
            <a:lvl1pPr marL="0" indent="0" algn="l">
              <a:buNone/>
              <a:defRPr sz="1575" b="0" baseline="0">
                <a:solidFill>
                  <a:schemeClr val="bg1"/>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6" name="Title 2"/>
          <p:cNvSpPr>
            <a:spLocks noGrp="1"/>
          </p:cNvSpPr>
          <p:nvPr>
            <p:ph type="title"/>
          </p:nvPr>
        </p:nvSpPr>
        <p:spPr>
          <a:xfrm>
            <a:off x="5014762" y="455087"/>
            <a:ext cx="3734602" cy="660511"/>
          </a:xfrm>
          <a:prstGeom prst="rect">
            <a:avLst/>
          </a:prstGeom>
        </p:spPr>
        <p:txBody>
          <a:bodyPr lIns="0" tIns="0" rIns="0" bIns="0" anchor="ctr"/>
          <a:lstStyle>
            <a:lvl1pPr algn="l">
              <a:defRPr sz="3601">
                <a:solidFill>
                  <a:schemeClr val="bg1"/>
                </a:solidFill>
              </a:defRPr>
            </a:lvl1pPr>
          </a:lstStyle>
          <a:p>
            <a:r>
              <a:rPr lang="en-US" dirty="0"/>
              <a:t>Click to edit Master</a:t>
            </a:r>
          </a:p>
        </p:txBody>
      </p:sp>
    </p:spTree>
    <p:extLst>
      <p:ext uri="{BB962C8B-B14F-4D97-AF65-F5344CB8AC3E}">
        <p14:creationId xmlns:p14="http://schemas.microsoft.com/office/powerpoint/2010/main" val="3035145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7">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3"/>
            <a:ext cx="4191000" cy="6857999"/>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
        <p:nvSpPr>
          <p:cNvPr id="8" name="Text Placeholder 3"/>
          <p:cNvSpPr>
            <a:spLocks noGrp="1"/>
          </p:cNvSpPr>
          <p:nvPr>
            <p:ph type="body" sz="half" idx="2" hasCustomPrompt="1"/>
          </p:nvPr>
        </p:nvSpPr>
        <p:spPr>
          <a:xfrm>
            <a:off x="4562477" y="1178430"/>
            <a:ext cx="4186889"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9" name="Title 2"/>
          <p:cNvSpPr>
            <a:spLocks noGrp="1"/>
          </p:cNvSpPr>
          <p:nvPr>
            <p:ph type="title" hasCustomPrompt="1"/>
          </p:nvPr>
        </p:nvSpPr>
        <p:spPr>
          <a:xfrm>
            <a:off x="4562477" y="455087"/>
            <a:ext cx="4186889"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title style</a:t>
            </a:r>
          </a:p>
        </p:txBody>
      </p:sp>
    </p:spTree>
    <p:extLst>
      <p:ext uri="{BB962C8B-B14F-4D97-AF65-F5344CB8AC3E}">
        <p14:creationId xmlns:p14="http://schemas.microsoft.com/office/powerpoint/2010/main" val="675312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8">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4953000" y="3"/>
            <a:ext cx="4191000" cy="6857999"/>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
        <p:nvSpPr>
          <p:cNvPr id="6" name="Text Placeholder 3"/>
          <p:cNvSpPr>
            <a:spLocks noGrp="1"/>
          </p:cNvSpPr>
          <p:nvPr>
            <p:ph type="body" sz="half" idx="2" hasCustomPrompt="1"/>
          </p:nvPr>
        </p:nvSpPr>
        <p:spPr>
          <a:xfrm>
            <a:off x="381002" y="1178430"/>
            <a:ext cx="4186889"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1" name="Title 2"/>
          <p:cNvSpPr>
            <a:spLocks noGrp="1"/>
          </p:cNvSpPr>
          <p:nvPr>
            <p:ph type="title" hasCustomPrompt="1"/>
          </p:nvPr>
        </p:nvSpPr>
        <p:spPr>
          <a:xfrm>
            <a:off x="381002" y="455087"/>
            <a:ext cx="4186889"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title style</a:t>
            </a:r>
          </a:p>
        </p:txBody>
      </p:sp>
    </p:spTree>
    <p:extLst>
      <p:ext uri="{BB962C8B-B14F-4D97-AF65-F5344CB8AC3E}">
        <p14:creationId xmlns:p14="http://schemas.microsoft.com/office/powerpoint/2010/main" val="3009847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10">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
        <p:nvSpPr>
          <p:cNvPr id="14" name="Picture Placeholder 7"/>
          <p:cNvSpPr>
            <a:spLocks noGrp="1"/>
          </p:cNvSpPr>
          <p:nvPr>
            <p:ph type="pic" sz="quarter" idx="29" hasCustomPrompt="1"/>
          </p:nvPr>
        </p:nvSpPr>
        <p:spPr>
          <a:xfrm>
            <a:off x="381002" y="1860755"/>
            <a:ext cx="4022157" cy="3118585"/>
          </a:xfrm>
          <a:prstGeom prst="rect">
            <a:avLst/>
          </a:prstGeom>
          <a:solidFill>
            <a:schemeClr val="bg1">
              <a:lumMod val="95000"/>
            </a:schemeClr>
          </a:solidFill>
          <a:ln w="19050">
            <a:noFill/>
          </a:ln>
        </p:spPr>
        <p:txBody>
          <a:bodyPr lIns="121893" tIns="0" rIns="121893" bIns="243787" anchor="b"/>
          <a:lstStyle>
            <a:lvl1pPr algn="ctr">
              <a:buNone/>
              <a:defRPr sz="900" baseline="0">
                <a:solidFill>
                  <a:schemeClr val="tx1">
                    <a:lumMod val="50000"/>
                    <a:lumOff val="50000"/>
                  </a:schemeClr>
                </a:solidFill>
              </a:defRPr>
            </a:lvl1pPr>
          </a:lstStyle>
          <a:p>
            <a:r>
              <a:rPr lang="en-US" dirty="0"/>
              <a:t>Click Icon To Add Image</a:t>
            </a:r>
          </a:p>
        </p:txBody>
      </p:sp>
      <p:sp>
        <p:nvSpPr>
          <p:cNvPr id="15" name="Picture Placeholder 7"/>
          <p:cNvSpPr>
            <a:spLocks noGrp="1"/>
          </p:cNvSpPr>
          <p:nvPr>
            <p:ph type="pic" sz="quarter" idx="30" hasCustomPrompt="1"/>
          </p:nvPr>
        </p:nvSpPr>
        <p:spPr>
          <a:xfrm>
            <a:off x="4710765" y="1860755"/>
            <a:ext cx="4023360" cy="3118585"/>
          </a:xfrm>
          <a:prstGeom prst="rect">
            <a:avLst/>
          </a:prstGeom>
          <a:solidFill>
            <a:schemeClr val="bg1">
              <a:lumMod val="95000"/>
            </a:schemeClr>
          </a:solidFill>
          <a:ln w="19050">
            <a:noFill/>
          </a:ln>
        </p:spPr>
        <p:txBody>
          <a:bodyPr lIns="121893" tIns="0" rIns="121893" bIns="243787" anchor="b"/>
          <a:lstStyle>
            <a:lvl1pPr algn="ctr">
              <a:buNone/>
              <a:defRPr sz="9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815128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פריסה מותאמת אישית">
    <p:spTree>
      <p:nvGrpSpPr>
        <p:cNvPr id="1" name=""/>
        <p:cNvGrpSpPr/>
        <p:nvPr/>
      </p:nvGrpSpPr>
      <p:grpSpPr>
        <a:xfrm>
          <a:off x="0" y="0"/>
          <a:ext cx="0" cy="0"/>
          <a:chOff x="0" y="0"/>
          <a:chExt cx="0" cy="0"/>
        </a:xfrm>
      </p:grpSpPr>
      <p:sp>
        <p:nvSpPr>
          <p:cNvPr id="2" name="Rectangle 21"/>
          <p:cNvSpPr>
            <a:spLocks noChangeArrowheads="1"/>
          </p:cNvSpPr>
          <p:nvPr userDrawn="1"/>
        </p:nvSpPr>
        <p:spPr bwMode="auto">
          <a:xfrm rot="10800000">
            <a:off x="1428729" y="1290989"/>
            <a:ext cx="6572296" cy="2786082"/>
          </a:xfrm>
          <a:prstGeom prst="rect">
            <a:avLst/>
          </a:prstGeom>
          <a:gradFill rotWithShape="1">
            <a:gsLst>
              <a:gs pos="4000">
                <a:schemeClr val="bg1">
                  <a:lumMod val="75000"/>
                </a:schemeClr>
              </a:gs>
              <a:gs pos="79000">
                <a:schemeClr val="tx1">
                  <a:lumMod val="65000"/>
                  <a:lumOff val="35000"/>
                </a:schemeClr>
              </a:gs>
              <a:gs pos="94000">
                <a:srgbClr val="74737F"/>
              </a:gs>
              <a:gs pos="59000">
                <a:schemeClr val="tx1">
                  <a:lumMod val="50000"/>
                  <a:lumOff val="50000"/>
                </a:schemeClr>
              </a:gs>
            </a:gsLst>
            <a:lin ang="5400000" scaled="1"/>
          </a:gradFill>
          <a:ln w="6350">
            <a:noFill/>
            <a:miter lim="800000"/>
            <a:headEnd/>
            <a:tailEnd/>
          </a:ln>
          <a:effectLst/>
          <a:scene3d>
            <a:camera prst="orthographicFront"/>
            <a:lightRig rig="threePt" dir="t"/>
          </a:scene3d>
          <a:sp3d>
            <a:bevelT w="114300" prst="hardEdge"/>
          </a:sp3d>
        </p:spPr>
        <p:txBody>
          <a:bodyPr wrap="none" anchor="ctr"/>
          <a:lstStyle/>
          <a:p>
            <a:pPr>
              <a:spcBef>
                <a:spcPct val="20000"/>
              </a:spcBef>
              <a:buFontTx/>
              <a:buChar char="•"/>
              <a:defRPr/>
            </a:pPr>
            <a:endParaRPr lang="he-IL">
              <a:solidFill>
                <a:srgbClr val="000000"/>
              </a:solidFill>
              <a:cs typeface="Arial" panose="020B0604020202020204" pitchFamily="34" charset="0"/>
            </a:endParaRPr>
          </a:p>
        </p:txBody>
      </p:sp>
    </p:spTree>
    <p:extLst>
      <p:ext uri="{BB962C8B-B14F-4D97-AF65-F5344CB8AC3E}">
        <p14:creationId xmlns:p14="http://schemas.microsoft.com/office/powerpoint/2010/main" val="4884390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11">
    <p:spTree>
      <p:nvGrpSpPr>
        <p:cNvPr id="1" name=""/>
        <p:cNvGrpSpPr/>
        <p:nvPr/>
      </p:nvGrpSpPr>
      <p:grpSpPr>
        <a:xfrm>
          <a:off x="0" y="0"/>
          <a:ext cx="0" cy="0"/>
          <a:chOff x="0" y="0"/>
          <a:chExt cx="0" cy="0"/>
        </a:xfrm>
      </p:grpSpPr>
      <p:sp>
        <p:nvSpPr>
          <p:cNvPr id="79" name="Picture Placeholder 7"/>
          <p:cNvSpPr>
            <a:spLocks noGrp="1"/>
          </p:cNvSpPr>
          <p:nvPr>
            <p:ph type="pic" sz="quarter" idx="29" hasCustomPrompt="1"/>
          </p:nvPr>
        </p:nvSpPr>
        <p:spPr>
          <a:xfrm>
            <a:off x="397443"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153" name="Picture Placeholder 7"/>
          <p:cNvSpPr>
            <a:spLocks noGrp="1"/>
          </p:cNvSpPr>
          <p:nvPr>
            <p:ph type="pic" sz="quarter" idx="35" hasCustomPrompt="1"/>
          </p:nvPr>
        </p:nvSpPr>
        <p:spPr>
          <a:xfrm>
            <a:off x="3244340"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177" name="Picture Placeholder 7"/>
          <p:cNvSpPr>
            <a:spLocks noGrp="1"/>
          </p:cNvSpPr>
          <p:nvPr>
            <p:ph type="pic" sz="quarter" idx="43" hasCustomPrompt="1"/>
          </p:nvPr>
        </p:nvSpPr>
        <p:spPr>
          <a:xfrm>
            <a:off x="6091237"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96786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12">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
        <p:nvSpPr>
          <p:cNvPr id="15" name="Picture Placeholder 14"/>
          <p:cNvSpPr>
            <a:spLocks noGrp="1"/>
          </p:cNvSpPr>
          <p:nvPr>
            <p:ph type="pic" sz="quarter" idx="29" hasCustomPrompt="1"/>
          </p:nvPr>
        </p:nvSpPr>
        <p:spPr>
          <a:xfrm>
            <a:off x="381002" y="18669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7" name="Picture Placeholder 16"/>
          <p:cNvSpPr>
            <a:spLocks noGrp="1"/>
          </p:cNvSpPr>
          <p:nvPr>
            <p:ph type="pic" sz="quarter" idx="30" hasCustomPrompt="1"/>
          </p:nvPr>
        </p:nvSpPr>
        <p:spPr>
          <a:xfrm>
            <a:off x="2463017" y="41275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4" name="Picture Placeholder 13"/>
          <p:cNvSpPr>
            <a:spLocks noGrp="1"/>
          </p:cNvSpPr>
          <p:nvPr>
            <p:ph type="pic" sz="quarter" idx="31" hasCustomPrompt="1"/>
          </p:nvPr>
        </p:nvSpPr>
        <p:spPr>
          <a:xfrm>
            <a:off x="6653915" y="41275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6" name="Picture Placeholder 15"/>
          <p:cNvSpPr>
            <a:spLocks noGrp="1"/>
          </p:cNvSpPr>
          <p:nvPr>
            <p:ph type="pic" sz="quarter" idx="32" hasCustomPrompt="1"/>
          </p:nvPr>
        </p:nvSpPr>
        <p:spPr>
          <a:xfrm>
            <a:off x="4558467" y="18669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13403717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26">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
            <a:ext cx="9144000" cy="4445001"/>
          </a:xfrm>
          <a:prstGeom prst="rect">
            <a:avLst/>
          </a:prstGeom>
          <a:solidFill>
            <a:schemeClr val="tx2">
              <a:lumMod val="10000"/>
              <a:lumOff val="90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945115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pic>
        <p:nvPicPr>
          <p:cNvPr id="4" name="תמונה 3" descr="תמונה שמכילה שולחן&#10;&#10;התיאור נוצר באופן אוטומטי">
            <a:extLst>
              <a:ext uri="{FF2B5EF4-FFF2-40B4-BE49-F238E27FC236}">
                <a16:creationId xmlns:a16="http://schemas.microsoft.com/office/drawing/2014/main" xmlns="" id="{8F2A2FC6-4371-4A4E-B63E-F530F9312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 y="1452"/>
            <a:ext cx="9138929" cy="6855097"/>
          </a:xfrm>
          <a:prstGeom prst="rect">
            <a:avLst/>
          </a:prstGeom>
        </p:spPr>
      </p:pic>
    </p:spTree>
    <p:extLst>
      <p:ext uri="{BB962C8B-B14F-4D97-AF65-F5344CB8AC3E}">
        <p14:creationId xmlns:p14="http://schemas.microsoft.com/office/powerpoint/2010/main" val="2387860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פריסה מותאמת אישית">
    <p:bg>
      <p:bgPr>
        <a:solidFill>
          <a:srgbClr val="FFDFCC"/>
        </a:solidFill>
        <a:effectLst/>
      </p:bgPr>
    </p:bg>
    <p:spTree>
      <p:nvGrpSpPr>
        <p:cNvPr id="1" name=""/>
        <p:cNvGrpSpPr/>
        <p:nvPr/>
      </p:nvGrpSpPr>
      <p:grpSpPr>
        <a:xfrm>
          <a:off x="0" y="0"/>
          <a:ext cx="0" cy="0"/>
          <a:chOff x="0" y="0"/>
          <a:chExt cx="0" cy="0"/>
        </a:xfrm>
      </p:grpSpPr>
      <p:pic>
        <p:nvPicPr>
          <p:cNvPr id="4" name="תמונה 3" descr="תמונה שמכילה שולחן&#10;&#10;התיאור נוצר באופן אוטומטי">
            <a:extLst>
              <a:ext uri="{FF2B5EF4-FFF2-40B4-BE49-F238E27FC236}">
                <a16:creationId xmlns:a16="http://schemas.microsoft.com/office/drawing/2014/main" xmlns="" id="{8F2A2FC6-4371-4A4E-B63E-F530F9312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 y="1452"/>
            <a:ext cx="9138929" cy="6855097"/>
          </a:xfrm>
          <a:prstGeom prst="rect">
            <a:avLst/>
          </a:prstGeom>
        </p:spPr>
      </p:pic>
      <p:sp>
        <p:nvSpPr>
          <p:cNvPr id="2" name="מלבן 1">
            <a:extLst>
              <a:ext uri="{FF2B5EF4-FFF2-40B4-BE49-F238E27FC236}">
                <a16:creationId xmlns:a16="http://schemas.microsoft.com/office/drawing/2014/main" xmlns="" id="{9EF46805-1CBA-4D36-86FE-644D8F096F9A}"/>
              </a:ext>
            </a:extLst>
          </p:cNvPr>
          <p:cNvSpPr/>
          <p:nvPr userDrawn="1"/>
        </p:nvSpPr>
        <p:spPr bwMode="auto">
          <a:xfrm>
            <a:off x="3485867" y="1"/>
            <a:ext cx="5106377" cy="1059935"/>
          </a:xfrm>
          <a:prstGeom prst="rect">
            <a:avLst/>
          </a:prstGeom>
          <a:solidFill>
            <a:srgbClr val="F26522"/>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sz="1800">
              <a:solidFill>
                <a:srgbClr val="262626"/>
              </a:solidFill>
              <a:latin typeface="Calibri Light"/>
            </a:endParaRPr>
          </a:p>
        </p:txBody>
      </p:sp>
    </p:spTree>
    <p:extLst>
      <p:ext uri="{BB962C8B-B14F-4D97-AF65-F5344CB8AC3E}">
        <p14:creationId xmlns:p14="http://schemas.microsoft.com/office/powerpoint/2010/main" val="20343204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1">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6858000"/>
          </a:xfrm>
          <a:prstGeom prst="rect">
            <a:avLst/>
          </a:prstGeom>
          <a:solidFill>
            <a:schemeClr val="bg1">
              <a:lumMod val="95000"/>
            </a:schemeClr>
          </a:solidFill>
          <a:ln w="19050">
            <a:noFill/>
          </a:ln>
        </p:spPr>
        <p:txBody>
          <a:bodyPr lIns="0" tIns="121893" rIns="0" bIns="2925447" anchor="b"/>
          <a:lstStyle>
            <a:lvl1pPr algn="ctr" rtl="0">
              <a:buNone/>
              <a:defRPr sz="1425">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814112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2"/>
            <a:ext cx="9144000" cy="4140201"/>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568258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4">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
            <a:ext cx="9144000" cy="4749801"/>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674297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6">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1" y="0"/>
            <a:ext cx="4572000" cy="6858000"/>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lIns="121893" tIns="1097043" rIns="121893" bIns="0" anchor="ctr"/>
          <a:lstStyle>
            <a:lvl1pPr algn="ctr" rtl="0">
              <a:buNone/>
              <a:defRPr sz="1425">
                <a:ln>
                  <a:noFill/>
                </a:ln>
                <a:solidFill>
                  <a:schemeClr val="tx1">
                    <a:lumMod val="50000"/>
                    <a:lumOff val="50000"/>
                  </a:schemeClr>
                </a:solidFill>
              </a:defRPr>
            </a:lvl1pPr>
          </a:lstStyle>
          <a:p>
            <a:r>
              <a:rPr lang="en-US" dirty="0"/>
              <a:t>Image Holder</a:t>
            </a:r>
          </a:p>
        </p:txBody>
      </p:sp>
      <p:sp>
        <p:nvSpPr>
          <p:cNvPr id="5" name="Text Placeholder 3"/>
          <p:cNvSpPr>
            <a:spLocks noGrp="1"/>
          </p:cNvSpPr>
          <p:nvPr>
            <p:ph type="body" sz="half" idx="2" hasCustomPrompt="1"/>
          </p:nvPr>
        </p:nvSpPr>
        <p:spPr>
          <a:xfrm>
            <a:off x="5014762" y="1178430"/>
            <a:ext cx="3734602" cy="231007"/>
          </a:xfrm>
          <a:prstGeom prst="rect">
            <a:avLst/>
          </a:prstGeom>
        </p:spPr>
        <p:txBody>
          <a:bodyPr wrap="none" lIns="0" tIns="0" rIns="0" bIns="0" anchor="ctr">
            <a:noAutofit/>
          </a:bodyPr>
          <a:lstStyle>
            <a:lvl1pPr marL="0" indent="0" algn="l">
              <a:buNone/>
              <a:defRPr sz="1575" b="0" baseline="0">
                <a:solidFill>
                  <a:schemeClr val="bg1"/>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6" name="Title 2"/>
          <p:cNvSpPr>
            <a:spLocks noGrp="1"/>
          </p:cNvSpPr>
          <p:nvPr>
            <p:ph type="title"/>
          </p:nvPr>
        </p:nvSpPr>
        <p:spPr>
          <a:xfrm>
            <a:off x="5014762" y="455087"/>
            <a:ext cx="3734602" cy="660511"/>
          </a:xfrm>
          <a:prstGeom prst="rect">
            <a:avLst/>
          </a:prstGeom>
        </p:spPr>
        <p:txBody>
          <a:bodyPr lIns="0" tIns="0" rIns="0" bIns="0" anchor="ctr"/>
          <a:lstStyle>
            <a:lvl1pPr algn="l">
              <a:defRPr sz="3601">
                <a:solidFill>
                  <a:schemeClr val="bg1"/>
                </a:solidFill>
              </a:defRPr>
            </a:lvl1pPr>
          </a:lstStyle>
          <a:p>
            <a:r>
              <a:rPr lang="en-US" dirty="0"/>
              <a:t>Click to edit Master</a:t>
            </a:r>
          </a:p>
        </p:txBody>
      </p:sp>
    </p:spTree>
    <p:extLst>
      <p:ext uri="{BB962C8B-B14F-4D97-AF65-F5344CB8AC3E}">
        <p14:creationId xmlns:p14="http://schemas.microsoft.com/office/powerpoint/2010/main" val="1010408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7">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3"/>
            <a:ext cx="4191000" cy="6857999"/>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
        <p:nvSpPr>
          <p:cNvPr id="8" name="Text Placeholder 3"/>
          <p:cNvSpPr>
            <a:spLocks noGrp="1"/>
          </p:cNvSpPr>
          <p:nvPr>
            <p:ph type="body" sz="half" idx="2" hasCustomPrompt="1"/>
          </p:nvPr>
        </p:nvSpPr>
        <p:spPr>
          <a:xfrm>
            <a:off x="4562477" y="1178430"/>
            <a:ext cx="4186889"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9" name="Title 2"/>
          <p:cNvSpPr>
            <a:spLocks noGrp="1"/>
          </p:cNvSpPr>
          <p:nvPr>
            <p:ph type="title" hasCustomPrompt="1"/>
          </p:nvPr>
        </p:nvSpPr>
        <p:spPr>
          <a:xfrm>
            <a:off x="4562477" y="455087"/>
            <a:ext cx="4186889"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title style</a:t>
            </a:r>
          </a:p>
        </p:txBody>
      </p:sp>
    </p:spTree>
    <p:extLst>
      <p:ext uri="{BB962C8B-B14F-4D97-AF65-F5344CB8AC3E}">
        <p14:creationId xmlns:p14="http://schemas.microsoft.com/office/powerpoint/2010/main" val="3951071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198720" y="53280"/>
            <a:ext cx="7886430" cy="1325160"/>
          </a:xfrm>
          <a:prstGeom prst="rect">
            <a:avLst/>
          </a:prstGeom>
        </p:spPr>
        <p:txBody>
          <a:bodyPr lIns="0" tIns="0" rIns="0" bIns="0" anchor="ctr"/>
          <a:lstStyle>
            <a:lvl1pPr>
              <a:defRPr>
                <a:latin typeface="David" panose="020E0502060401010101" pitchFamily="34" charset="-79"/>
                <a:cs typeface="David" panose="020E0502060401010101" pitchFamily="34" charset="-79"/>
              </a:defRPr>
            </a:lvl1pPr>
          </a:lstStyle>
          <a:p>
            <a:pPr algn="r" rtl="1"/>
            <a:endParaRPr lang="he-IL" sz="1800" b="0" strike="noStrike" spc="-1" dirty="0">
              <a:solidFill>
                <a:srgbClr val="000000"/>
              </a:solidFill>
              <a:uFill>
                <a:solidFill>
                  <a:srgbClr val="FFFFFF"/>
                </a:solidFill>
              </a:uFill>
              <a:latin typeface="Calibri"/>
            </a:endParaRPr>
          </a:p>
        </p:txBody>
      </p:sp>
      <p:sp>
        <p:nvSpPr>
          <p:cNvPr id="9" name="PlaceHolder 2"/>
          <p:cNvSpPr>
            <a:spLocks noGrp="1"/>
          </p:cNvSpPr>
          <p:nvPr>
            <p:ph type="subTitle"/>
          </p:nvPr>
        </p:nvSpPr>
        <p:spPr>
          <a:xfrm>
            <a:off x="628560" y="1825560"/>
            <a:ext cx="7886430" cy="4350960"/>
          </a:xfrm>
          <a:prstGeom prst="rect">
            <a:avLst/>
          </a:prstGeom>
        </p:spPr>
        <p:txBody>
          <a:bodyPr lIns="0" tIns="0" rIns="0" bIns="0" anchor="ctr"/>
          <a:lstStyle>
            <a:lvl1pPr>
              <a:defRPr>
                <a:latin typeface="David" panose="020E0502060401010101" pitchFamily="34" charset="-79"/>
                <a:cs typeface="David" panose="020E0502060401010101" pitchFamily="34" charset="-79"/>
              </a:defRPr>
            </a:lvl1pPr>
          </a:lstStyle>
          <a:p>
            <a:pPr algn="ctr"/>
            <a:endParaRPr lang="de-DE" sz="32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07391647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8">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4953000" y="3"/>
            <a:ext cx="4191000" cy="6857999"/>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
        <p:nvSpPr>
          <p:cNvPr id="6" name="Text Placeholder 3"/>
          <p:cNvSpPr>
            <a:spLocks noGrp="1"/>
          </p:cNvSpPr>
          <p:nvPr>
            <p:ph type="body" sz="half" idx="2" hasCustomPrompt="1"/>
          </p:nvPr>
        </p:nvSpPr>
        <p:spPr>
          <a:xfrm>
            <a:off x="381002" y="1178430"/>
            <a:ext cx="4186889"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1" name="Title 2"/>
          <p:cNvSpPr>
            <a:spLocks noGrp="1"/>
          </p:cNvSpPr>
          <p:nvPr>
            <p:ph type="title" hasCustomPrompt="1"/>
          </p:nvPr>
        </p:nvSpPr>
        <p:spPr>
          <a:xfrm>
            <a:off x="381002" y="455087"/>
            <a:ext cx="4186889"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title style</a:t>
            </a:r>
          </a:p>
        </p:txBody>
      </p:sp>
    </p:spTree>
    <p:extLst>
      <p:ext uri="{BB962C8B-B14F-4D97-AF65-F5344CB8AC3E}">
        <p14:creationId xmlns:p14="http://schemas.microsoft.com/office/powerpoint/2010/main" val="863836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10">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
        <p:nvSpPr>
          <p:cNvPr id="14" name="Picture Placeholder 7"/>
          <p:cNvSpPr>
            <a:spLocks noGrp="1"/>
          </p:cNvSpPr>
          <p:nvPr>
            <p:ph type="pic" sz="quarter" idx="29" hasCustomPrompt="1"/>
          </p:nvPr>
        </p:nvSpPr>
        <p:spPr>
          <a:xfrm>
            <a:off x="381002" y="1860755"/>
            <a:ext cx="4022157" cy="3118585"/>
          </a:xfrm>
          <a:prstGeom prst="rect">
            <a:avLst/>
          </a:prstGeom>
          <a:solidFill>
            <a:schemeClr val="bg1">
              <a:lumMod val="95000"/>
            </a:schemeClr>
          </a:solidFill>
          <a:ln w="19050">
            <a:noFill/>
          </a:ln>
        </p:spPr>
        <p:txBody>
          <a:bodyPr lIns="121893" tIns="0" rIns="121893" bIns="243787" anchor="b"/>
          <a:lstStyle>
            <a:lvl1pPr algn="ctr">
              <a:buNone/>
              <a:defRPr sz="900" baseline="0">
                <a:solidFill>
                  <a:schemeClr val="tx1">
                    <a:lumMod val="50000"/>
                    <a:lumOff val="50000"/>
                  </a:schemeClr>
                </a:solidFill>
              </a:defRPr>
            </a:lvl1pPr>
          </a:lstStyle>
          <a:p>
            <a:r>
              <a:rPr lang="en-US" dirty="0"/>
              <a:t>Click Icon To Add Image</a:t>
            </a:r>
          </a:p>
        </p:txBody>
      </p:sp>
      <p:sp>
        <p:nvSpPr>
          <p:cNvPr id="15" name="Picture Placeholder 7"/>
          <p:cNvSpPr>
            <a:spLocks noGrp="1"/>
          </p:cNvSpPr>
          <p:nvPr>
            <p:ph type="pic" sz="quarter" idx="30" hasCustomPrompt="1"/>
          </p:nvPr>
        </p:nvSpPr>
        <p:spPr>
          <a:xfrm>
            <a:off x="4710765" y="1860755"/>
            <a:ext cx="4023360" cy="3118585"/>
          </a:xfrm>
          <a:prstGeom prst="rect">
            <a:avLst/>
          </a:prstGeom>
          <a:solidFill>
            <a:schemeClr val="bg1">
              <a:lumMod val="95000"/>
            </a:schemeClr>
          </a:solidFill>
          <a:ln w="19050">
            <a:noFill/>
          </a:ln>
        </p:spPr>
        <p:txBody>
          <a:bodyPr lIns="121893" tIns="0" rIns="121893" bIns="243787" anchor="b"/>
          <a:lstStyle>
            <a:lvl1pPr algn="ctr">
              <a:buNone/>
              <a:defRPr sz="9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8558564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11">
    <p:spTree>
      <p:nvGrpSpPr>
        <p:cNvPr id="1" name=""/>
        <p:cNvGrpSpPr/>
        <p:nvPr/>
      </p:nvGrpSpPr>
      <p:grpSpPr>
        <a:xfrm>
          <a:off x="0" y="0"/>
          <a:ext cx="0" cy="0"/>
          <a:chOff x="0" y="0"/>
          <a:chExt cx="0" cy="0"/>
        </a:xfrm>
      </p:grpSpPr>
      <p:sp>
        <p:nvSpPr>
          <p:cNvPr id="79" name="Picture Placeholder 7"/>
          <p:cNvSpPr>
            <a:spLocks noGrp="1"/>
          </p:cNvSpPr>
          <p:nvPr>
            <p:ph type="pic" sz="quarter" idx="29" hasCustomPrompt="1"/>
          </p:nvPr>
        </p:nvSpPr>
        <p:spPr>
          <a:xfrm>
            <a:off x="397443"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153" name="Picture Placeholder 7"/>
          <p:cNvSpPr>
            <a:spLocks noGrp="1"/>
          </p:cNvSpPr>
          <p:nvPr>
            <p:ph type="pic" sz="quarter" idx="35" hasCustomPrompt="1"/>
          </p:nvPr>
        </p:nvSpPr>
        <p:spPr>
          <a:xfrm>
            <a:off x="3244340"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177" name="Picture Placeholder 7"/>
          <p:cNvSpPr>
            <a:spLocks noGrp="1"/>
          </p:cNvSpPr>
          <p:nvPr>
            <p:ph type="pic" sz="quarter" idx="43" hasCustomPrompt="1"/>
          </p:nvPr>
        </p:nvSpPr>
        <p:spPr>
          <a:xfrm>
            <a:off x="6091237"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489862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12">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
        <p:nvSpPr>
          <p:cNvPr id="15" name="Picture Placeholder 14"/>
          <p:cNvSpPr>
            <a:spLocks noGrp="1"/>
          </p:cNvSpPr>
          <p:nvPr>
            <p:ph type="pic" sz="quarter" idx="29" hasCustomPrompt="1"/>
          </p:nvPr>
        </p:nvSpPr>
        <p:spPr>
          <a:xfrm>
            <a:off x="381002" y="18669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7" name="Picture Placeholder 16"/>
          <p:cNvSpPr>
            <a:spLocks noGrp="1"/>
          </p:cNvSpPr>
          <p:nvPr>
            <p:ph type="pic" sz="quarter" idx="30" hasCustomPrompt="1"/>
          </p:nvPr>
        </p:nvSpPr>
        <p:spPr>
          <a:xfrm>
            <a:off x="2463017" y="41275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4" name="Picture Placeholder 13"/>
          <p:cNvSpPr>
            <a:spLocks noGrp="1"/>
          </p:cNvSpPr>
          <p:nvPr>
            <p:ph type="pic" sz="quarter" idx="31" hasCustomPrompt="1"/>
          </p:nvPr>
        </p:nvSpPr>
        <p:spPr>
          <a:xfrm>
            <a:off x="6653915" y="41275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6" name="Picture Placeholder 15"/>
          <p:cNvSpPr>
            <a:spLocks noGrp="1"/>
          </p:cNvSpPr>
          <p:nvPr>
            <p:ph type="pic" sz="quarter" idx="32" hasCustomPrompt="1"/>
          </p:nvPr>
        </p:nvSpPr>
        <p:spPr>
          <a:xfrm>
            <a:off x="4558467" y="18669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6729464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26">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
            <a:ext cx="9144000" cy="4445001"/>
          </a:xfrm>
          <a:prstGeom prst="rect">
            <a:avLst/>
          </a:prstGeom>
          <a:solidFill>
            <a:schemeClr val="tx2">
              <a:lumMod val="10000"/>
              <a:lumOff val="90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8879466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pic>
        <p:nvPicPr>
          <p:cNvPr id="4" name="תמונה 3" descr="תמונה שמכילה שולחן&#10;&#10;התיאור נוצר באופן אוטומטי">
            <a:extLst>
              <a:ext uri="{FF2B5EF4-FFF2-40B4-BE49-F238E27FC236}">
                <a16:creationId xmlns:a16="http://schemas.microsoft.com/office/drawing/2014/main" xmlns="" id="{8F2A2FC6-4371-4A4E-B63E-F530F9312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 y="1452"/>
            <a:ext cx="9138929" cy="6855097"/>
          </a:xfrm>
          <a:prstGeom prst="rect">
            <a:avLst/>
          </a:prstGeom>
        </p:spPr>
      </p:pic>
    </p:spTree>
    <p:extLst>
      <p:ext uri="{BB962C8B-B14F-4D97-AF65-F5344CB8AC3E}">
        <p14:creationId xmlns:p14="http://schemas.microsoft.com/office/powerpoint/2010/main" val="41239255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פריסה מותאמת אישית">
    <p:bg>
      <p:bgPr>
        <a:solidFill>
          <a:srgbClr val="FFDFCC"/>
        </a:solidFill>
        <a:effectLst/>
      </p:bgPr>
    </p:bg>
    <p:spTree>
      <p:nvGrpSpPr>
        <p:cNvPr id="1" name=""/>
        <p:cNvGrpSpPr/>
        <p:nvPr/>
      </p:nvGrpSpPr>
      <p:grpSpPr>
        <a:xfrm>
          <a:off x="0" y="0"/>
          <a:ext cx="0" cy="0"/>
          <a:chOff x="0" y="0"/>
          <a:chExt cx="0" cy="0"/>
        </a:xfrm>
      </p:grpSpPr>
      <p:pic>
        <p:nvPicPr>
          <p:cNvPr id="4" name="תמונה 3" descr="תמונה שמכילה שולחן&#10;&#10;התיאור נוצר באופן אוטומטי">
            <a:extLst>
              <a:ext uri="{FF2B5EF4-FFF2-40B4-BE49-F238E27FC236}">
                <a16:creationId xmlns:a16="http://schemas.microsoft.com/office/drawing/2014/main" xmlns="" id="{8F2A2FC6-4371-4A4E-B63E-F530F9312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 y="1452"/>
            <a:ext cx="9138929" cy="6855097"/>
          </a:xfrm>
          <a:prstGeom prst="rect">
            <a:avLst/>
          </a:prstGeom>
        </p:spPr>
      </p:pic>
      <p:sp>
        <p:nvSpPr>
          <p:cNvPr id="2" name="מלבן 1">
            <a:extLst>
              <a:ext uri="{FF2B5EF4-FFF2-40B4-BE49-F238E27FC236}">
                <a16:creationId xmlns:a16="http://schemas.microsoft.com/office/drawing/2014/main" xmlns="" id="{9EF46805-1CBA-4D36-86FE-644D8F096F9A}"/>
              </a:ext>
            </a:extLst>
          </p:cNvPr>
          <p:cNvSpPr/>
          <p:nvPr userDrawn="1"/>
        </p:nvSpPr>
        <p:spPr bwMode="auto">
          <a:xfrm>
            <a:off x="3485867" y="1"/>
            <a:ext cx="5106377" cy="1059935"/>
          </a:xfrm>
          <a:prstGeom prst="rect">
            <a:avLst/>
          </a:prstGeom>
          <a:solidFill>
            <a:srgbClr val="F26522"/>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sz="1800">
              <a:solidFill>
                <a:srgbClr val="262626"/>
              </a:solidFill>
              <a:latin typeface="Calibri Light"/>
            </a:endParaRPr>
          </a:p>
        </p:txBody>
      </p:sp>
    </p:spTree>
    <p:extLst>
      <p:ext uri="{BB962C8B-B14F-4D97-AF65-F5344CB8AC3E}">
        <p14:creationId xmlns:p14="http://schemas.microsoft.com/office/powerpoint/2010/main" val="1606771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1">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6858000"/>
          </a:xfrm>
          <a:prstGeom prst="rect">
            <a:avLst/>
          </a:prstGeom>
          <a:solidFill>
            <a:schemeClr val="bg1">
              <a:lumMod val="95000"/>
            </a:schemeClr>
          </a:solidFill>
          <a:ln w="19050">
            <a:noFill/>
          </a:ln>
        </p:spPr>
        <p:txBody>
          <a:bodyPr lIns="0" tIns="121893" rIns="0" bIns="2925447" anchor="b"/>
          <a:lstStyle>
            <a:lvl1pPr algn="ctr" rtl="0">
              <a:buNone/>
              <a:defRPr sz="1425">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821994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2"/>
            <a:ext cx="9144000" cy="4140201"/>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21800683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4">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
            <a:ext cx="9144000" cy="4749801"/>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91168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שקף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7145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6">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1" y="0"/>
            <a:ext cx="4572000" cy="6858000"/>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lIns="121893" tIns="1097043" rIns="121893" bIns="0" anchor="ctr"/>
          <a:lstStyle>
            <a:lvl1pPr algn="ctr" rtl="0">
              <a:buNone/>
              <a:defRPr sz="1425">
                <a:ln>
                  <a:noFill/>
                </a:ln>
                <a:solidFill>
                  <a:schemeClr val="tx1">
                    <a:lumMod val="50000"/>
                    <a:lumOff val="50000"/>
                  </a:schemeClr>
                </a:solidFill>
              </a:defRPr>
            </a:lvl1pPr>
          </a:lstStyle>
          <a:p>
            <a:r>
              <a:rPr lang="en-US" dirty="0"/>
              <a:t>Image Holder</a:t>
            </a:r>
          </a:p>
        </p:txBody>
      </p:sp>
      <p:sp>
        <p:nvSpPr>
          <p:cNvPr id="5" name="Text Placeholder 3"/>
          <p:cNvSpPr>
            <a:spLocks noGrp="1"/>
          </p:cNvSpPr>
          <p:nvPr>
            <p:ph type="body" sz="half" idx="2" hasCustomPrompt="1"/>
          </p:nvPr>
        </p:nvSpPr>
        <p:spPr>
          <a:xfrm>
            <a:off x="5014762" y="1178430"/>
            <a:ext cx="3734602" cy="231007"/>
          </a:xfrm>
          <a:prstGeom prst="rect">
            <a:avLst/>
          </a:prstGeom>
        </p:spPr>
        <p:txBody>
          <a:bodyPr wrap="none" lIns="0" tIns="0" rIns="0" bIns="0" anchor="ctr">
            <a:noAutofit/>
          </a:bodyPr>
          <a:lstStyle>
            <a:lvl1pPr marL="0" indent="0" algn="l">
              <a:buNone/>
              <a:defRPr sz="1575" b="0" baseline="0">
                <a:solidFill>
                  <a:schemeClr val="bg1"/>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6" name="Title 2"/>
          <p:cNvSpPr>
            <a:spLocks noGrp="1"/>
          </p:cNvSpPr>
          <p:nvPr>
            <p:ph type="title"/>
          </p:nvPr>
        </p:nvSpPr>
        <p:spPr>
          <a:xfrm>
            <a:off x="5014762" y="455087"/>
            <a:ext cx="3734602" cy="660511"/>
          </a:xfrm>
          <a:prstGeom prst="rect">
            <a:avLst/>
          </a:prstGeom>
        </p:spPr>
        <p:txBody>
          <a:bodyPr lIns="0" tIns="0" rIns="0" bIns="0" anchor="ctr"/>
          <a:lstStyle>
            <a:lvl1pPr algn="l">
              <a:defRPr sz="3601">
                <a:solidFill>
                  <a:schemeClr val="bg1"/>
                </a:solidFill>
              </a:defRPr>
            </a:lvl1pPr>
          </a:lstStyle>
          <a:p>
            <a:r>
              <a:rPr lang="en-US" dirty="0"/>
              <a:t>Click to edit Master</a:t>
            </a:r>
          </a:p>
        </p:txBody>
      </p:sp>
    </p:spTree>
    <p:extLst>
      <p:ext uri="{BB962C8B-B14F-4D97-AF65-F5344CB8AC3E}">
        <p14:creationId xmlns:p14="http://schemas.microsoft.com/office/powerpoint/2010/main" val="39797354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7">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3"/>
            <a:ext cx="4191000" cy="6857999"/>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
        <p:nvSpPr>
          <p:cNvPr id="8" name="Text Placeholder 3"/>
          <p:cNvSpPr>
            <a:spLocks noGrp="1"/>
          </p:cNvSpPr>
          <p:nvPr>
            <p:ph type="body" sz="half" idx="2" hasCustomPrompt="1"/>
          </p:nvPr>
        </p:nvSpPr>
        <p:spPr>
          <a:xfrm>
            <a:off x="4562477" y="1178430"/>
            <a:ext cx="4186889"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9" name="Title 2"/>
          <p:cNvSpPr>
            <a:spLocks noGrp="1"/>
          </p:cNvSpPr>
          <p:nvPr>
            <p:ph type="title" hasCustomPrompt="1"/>
          </p:nvPr>
        </p:nvSpPr>
        <p:spPr>
          <a:xfrm>
            <a:off x="4562477" y="455087"/>
            <a:ext cx="4186889"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title style</a:t>
            </a:r>
          </a:p>
        </p:txBody>
      </p:sp>
    </p:spTree>
    <p:extLst>
      <p:ext uri="{BB962C8B-B14F-4D97-AF65-F5344CB8AC3E}">
        <p14:creationId xmlns:p14="http://schemas.microsoft.com/office/powerpoint/2010/main" val="4010433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8">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4953000" y="3"/>
            <a:ext cx="4191000" cy="6857999"/>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
        <p:nvSpPr>
          <p:cNvPr id="6" name="Text Placeholder 3"/>
          <p:cNvSpPr>
            <a:spLocks noGrp="1"/>
          </p:cNvSpPr>
          <p:nvPr>
            <p:ph type="body" sz="half" idx="2" hasCustomPrompt="1"/>
          </p:nvPr>
        </p:nvSpPr>
        <p:spPr>
          <a:xfrm>
            <a:off x="381002" y="1178430"/>
            <a:ext cx="4186889"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1" name="Title 2"/>
          <p:cNvSpPr>
            <a:spLocks noGrp="1"/>
          </p:cNvSpPr>
          <p:nvPr>
            <p:ph type="title" hasCustomPrompt="1"/>
          </p:nvPr>
        </p:nvSpPr>
        <p:spPr>
          <a:xfrm>
            <a:off x="381002" y="455087"/>
            <a:ext cx="4186889"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title style</a:t>
            </a:r>
          </a:p>
        </p:txBody>
      </p:sp>
    </p:spTree>
    <p:extLst>
      <p:ext uri="{BB962C8B-B14F-4D97-AF65-F5344CB8AC3E}">
        <p14:creationId xmlns:p14="http://schemas.microsoft.com/office/powerpoint/2010/main" val="38753536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10">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
        <p:nvSpPr>
          <p:cNvPr id="14" name="Picture Placeholder 7"/>
          <p:cNvSpPr>
            <a:spLocks noGrp="1"/>
          </p:cNvSpPr>
          <p:nvPr>
            <p:ph type="pic" sz="quarter" idx="29" hasCustomPrompt="1"/>
          </p:nvPr>
        </p:nvSpPr>
        <p:spPr>
          <a:xfrm>
            <a:off x="381002" y="1860755"/>
            <a:ext cx="4022157" cy="3118585"/>
          </a:xfrm>
          <a:prstGeom prst="rect">
            <a:avLst/>
          </a:prstGeom>
          <a:solidFill>
            <a:schemeClr val="bg1">
              <a:lumMod val="95000"/>
            </a:schemeClr>
          </a:solidFill>
          <a:ln w="19050">
            <a:noFill/>
          </a:ln>
        </p:spPr>
        <p:txBody>
          <a:bodyPr lIns="121893" tIns="0" rIns="121893" bIns="243787" anchor="b"/>
          <a:lstStyle>
            <a:lvl1pPr algn="ctr">
              <a:buNone/>
              <a:defRPr sz="900" baseline="0">
                <a:solidFill>
                  <a:schemeClr val="tx1">
                    <a:lumMod val="50000"/>
                    <a:lumOff val="50000"/>
                  </a:schemeClr>
                </a:solidFill>
              </a:defRPr>
            </a:lvl1pPr>
          </a:lstStyle>
          <a:p>
            <a:r>
              <a:rPr lang="en-US" dirty="0"/>
              <a:t>Click Icon To Add Image</a:t>
            </a:r>
          </a:p>
        </p:txBody>
      </p:sp>
      <p:sp>
        <p:nvSpPr>
          <p:cNvPr id="15" name="Picture Placeholder 7"/>
          <p:cNvSpPr>
            <a:spLocks noGrp="1"/>
          </p:cNvSpPr>
          <p:nvPr>
            <p:ph type="pic" sz="quarter" idx="30" hasCustomPrompt="1"/>
          </p:nvPr>
        </p:nvSpPr>
        <p:spPr>
          <a:xfrm>
            <a:off x="4710765" y="1860755"/>
            <a:ext cx="4023360" cy="3118585"/>
          </a:xfrm>
          <a:prstGeom prst="rect">
            <a:avLst/>
          </a:prstGeom>
          <a:solidFill>
            <a:schemeClr val="bg1">
              <a:lumMod val="95000"/>
            </a:schemeClr>
          </a:solidFill>
          <a:ln w="19050">
            <a:noFill/>
          </a:ln>
        </p:spPr>
        <p:txBody>
          <a:bodyPr lIns="121893" tIns="0" rIns="121893" bIns="243787" anchor="b"/>
          <a:lstStyle>
            <a:lvl1pPr algn="ctr">
              <a:buNone/>
              <a:defRPr sz="9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22982183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11">
    <p:spTree>
      <p:nvGrpSpPr>
        <p:cNvPr id="1" name=""/>
        <p:cNvGrpSpPr/>
        <p:nvPr/>
      </p:nvGrpSpPr>
      <p:grpSpPr>
        <a:xfrm>
          <a:off x="0" y="0"/>
          <a:ext cx="0" cy="0"/>
          <a:chOff x="0" y="0"/>
          <a:chExt cx="0" cy="0"/>
        </a:xfrm>
      </p:grpSpPr>
      <p:sp>
        <p:nvSpPr>
          <p:cNvPr id="79" name="Picture Placeholder 7"/>
          <p:cNvSpPr>
            <a:spLocks noGrp="1"/>
          </p:cNvSpPr>
          <p:nvPr>
            <p:ph type="pic" sz="quarter" idx="29" hasCustomPrompt="1"/>
          </p:nvPr>
        </p:nvSpPr>
        <p:spPr>
          <a:xfrm>
            <a:off x="397443"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153" name="Picture Placeholder 7"/>
          <p:cNvSpPr>
            <a:spLocks noGrp="1"/>
          </p:cNvSpPr>
          <p:nvPr>
            <p:ph type="pic" sz="quarter" idx="35" hasCustomPrompt="1"/>
          </p:nvPr>
        </p:nvSpPr>
        <p:spPr>
          <a:xfrm>
            <a:off x="3244340"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177" name="Picture Placeholder 7"/>
          <p:cNvSpPr>
            <a:spLocks noGrp="1"/>
          </p:cNvSpPr>
          <p:nvPr>
            <p:ph type="pic" sz="quarter" idx="43" hasCustomPrompt="1"/>
          </p:nvPr>
        </p:nvSpPr>
        <p:spPr>
          <a:xfrm>
            <a:off x="6091237"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694536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12">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
        <p:nvSpPr>
          <p:cNvPr id="15" name="Picture Placeholder 14"/>
          <p:cNvSpPr>
            <a:spLocks noGrp="1"/>
          </p:cNvSpPr>
          <p:nvPr>
            <p:ph type="pic" sz="quarter" idx="29" hasCustomPrompt="1"/>
          </p:nvPr>
        </p:nvSpPr>
        <p:spPr>
          <a:xfrm>
            <a:off x="381002" y="18669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7" name="Picture Placeholder 16"/>
          <p:cNvSpPr>
            <a:spLocks noGrp="1"/>
          </p:cNvSpPr>
          <p:nvPr>
            <p:ph type="pic" sz="quarter" idx="30" hasCustomPrompt="1"/>
          </p:nvPr>
        </p:nvSpPr>
        <p:spPr>
          <a:xfrm>
            <a:off x="2463017" y="41275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4" name="Picture Placeholder 13"/>
          <p:cNvSpPr>
            <a:spLocks noGrp="1"/>
          </p:cNvSpPr>
          <p:nvPr>
            <p:ph type="pic" sz="quarter" idx="31" hasCustomPrompt="1"/>
          </p:nvPr>
        </p:nvSpPr>
        <p:spPr>
          <a:xfrm>
            <a:off x="6653915" y="41275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6" name="Picture Placeholder 15"/>
          <p:cNvSpPr>
            <a:spLocks noGrp="1"/>
          </p:cNvSpPr>
          <p:nvPr>
            <p:ph type="pic" sz="quarter" idx="32" hasCustomPrompt="1"/>
          </p:nvPr>
        </p:nvSpPr>
        <p:spPr>
          <a:xfrm>
            <a:off x="4558467" y="18669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9519272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26">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
            <a:ext cx="9144000" cy="4445001"/>
          </a:xfrm>
          <a:prstGeom prst="rect">
            <a:avLst/>
          </a:prstGeom>
          <a:solidFill>
            <a:schemeClr val="tx2">
              <a:lumMod val="10000"/>
              <a:lumOff val="90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28879266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pic>
        <p:nvPicPr>
          <p:cNvPr id="4" name="תמונה 3" descr="תמונה שמכילה שולחן&#10;&#10;התיאור נוצר באופן אוטומטי">
            <a:extLst>
              <a:ext uri="{FF2B5EF4-FFF2-40B4-BE49-F238E27FC236}">
                <a16:creationId xmlns:a16="http://schemas.microsoft.com/office/drawing/2014/main" xmlns="" id="{8F2A2FC6-4371-4A4E-B63E-F530F9312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 y="1452"/>
            <a:ext cx="9138929" cy="6855097"/>
          </a:xfrm>
          <a:prstGeom prst="rect">
            <a:avLst/>
          </a:prstGeom>
        </p:spPr>
      </p:pic>
    </p:spTree>
    <p:extLst>
      <p:ext uri="{BB962C8B-B14F-4D97-AF65-F5344CB8AC3E}">
        <p14:creationId xmlns:p14="http://schemas.microsoft.com/office/powerpoint/2010/main" val="8594846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פריסה מותאמת אישית">
    <p:bg>
      <p:bgPr>
        <a:solidFill>
          <a:srgbClr val="FFDFCC"/>
        </a:solidFill>
        <a:effectLst/>
      </p:bgPr>
    </p:bg>
    <p:spTree>
      <p:nvGrpSpPr>
        <p:cNvPr id="1" name=""/>
        <p:cNvGrpSpPr/>
        <p:nvPr/>
      </p:nvGrpSpPr>
      <p:grpSpPr>
        <a:xfrm>
          <a:off x="0" y="0"/>
          <a:ext cx="0" cy="0"/>
          <a:chOff x="0" y="0"/>
          <a:chExt cx="0" cy="0"/>
        </a:xfrm>
      </p:grpSpPr>
      <p:pic>
        <p:nvPicPr>
          <p:cNvPr id="4" name="תמונה 3" descr="תמונה שמכילה שולחן&#10;&#10;התיאור נוצר באופן אוטומטי">
            <a:extLst>
              <a:ext uri="{FF2B5EF4-FFF2-40B4-BE49-F238E27FC236}">
                <a16:creationId xmlns:a16="http://schemas.microsoft.com/office/drawing/2014/main" xmlns="" id="{8F2A2FC6-4371-4A4E-B63E-F530F9312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 y="1452"/>
            <a:ext cx="9138929" cy="6855097"/>
          </a:xfrm>
          <a:prstGeom prst="rect">
            <a:avLst/>
          </a:prstGeom>
        </p:spPr>
      </p:pic>
      <p:sp>
        <p:nvSpPr>
          <p:cNvPr id="2" name="מלבן 1">
            <a:extLst>
              <a:ext uri="{FF2B5EF4-FFF2-40B4-BE49-F238E27FC236}">
                <a16:creationId xmlns:a16="http://schemas.microsoft.com/office/drawing/2014/main" xmlns="" id="{9EF46805-1CBA-4D36-86FE-644D8F096F9A}"/>
              </a:ext>
            </a:extLst>
          </p:cNvPr>
          <p:cNvSpPr/>
          <p:nvPr userDrawn="1"/>
        </p:nvSpPr>
        <p:spPr bwMode="auto">
          <a:xfrm>
            <a:off x="3485867" y="1"/>
            <a:ext cx="5106377" cy="1059935"/>
          </a:xfrm>
          <a:prstGeom prst="rect">
            <a:avLst/>
          </a:prstGeom>
          <a:solidFill>
            <a:srgbClr val="F26522"/>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sz="1800">
              <a:solidFill>
                <a:srgbClr val="262626"/>
              </a:solidFill>
              <a:latin typeface="Calibri Light"/>
            </a:endParaRPr>
          </a:p>
        </p:txBody>
      </p:sp>
    </p:spTree>
    <p:extLst>
      <p:ext uri="{BB962C8B-B14F-4D97-AF65-F5344CB8AC3E}">
        <p14:creationId xmlns:p14="http://schemas.microsoft.com/office/powerpoint/2010/main" val="28285150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1">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6858000"/>
          </a:xfrm>
          <a:prstGeom prst="rect">
            <a:avLst/>
          </a:prstGeom>
          <a:solidFill>
            <a:schemeClr val="bg1">
              <a:lumMod val="95000"/>
            </a:schemeClr>
          </a:solidFill>
          <a:ln w="19050">
            <a:noFill/>
          </a:ln>
        </p:spPr>
        <p:txBody>
          <a:bodyPr lIns="0" tIns="121893" rIns="0" bIns="2925447" anchor="b"/>
          <a:lstStyle>
            <a:lvl1pPr algn="ctr" rtl="0">
              <a:buNone/>
              <a:defRPr sz="1425">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684420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pic>
        <p:nvPicPr>
          <p:cNvPr id="4" name="תמונה 3" descr="תמונה שמכילה שולחן&#10;&#10;התיאור נוצר באופן אוטומטי">
            <a:extLst>
              <a:ext uri="{FF2B5EF4-FFF2-40B4-BE49-F238E27FC236}">
                <a16:creationId xmlns:a16="http://schemas.microsoft.com/office/drawing/2014/main" xmlns="" id="{8F2A2FC6-4371-4A4E-B63E-F530F9312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 y="1452"/>
            <a:ext cx="9138929" cy="6855097"/>
          </a:xfrm>
          <a:prstGeom prst="rect">
            <a:avLst/>
          </a:prstGeom>
        </p:spPr>
      </p:pic>
    </p:spTree>
    <p:extLst>
      <p:ext uri="{BB962C8B-B14F-4D97-AF65-F5344CB8AC3E}">
        <p14:creationId xmlns:p14="http://schemas.microsoft.com/office/powerpoint/2010/main" val="25328138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2">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2"/>
            <a:ext cx="9144000" cy="4140201"/>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2081888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4">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
            <a:ext cx="9144000" cy="4749801"/>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23915513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6">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1" y="0"/>
            <a:ext cx="4572000" cy="6858000"/>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lIns="121893" tIns="1097043" rIns="121893" bIns="0" anchor="ctr"/>
          <a:lstStyle>
            <a:lvl1pPr algn="ctr" rtl="0">
              <a:buNone/>
              <a:defRPr sz="1425">
                <a:ln>
                  <a:noFill/>
                </a:ln>
                <a:solidFill>
                  <a:schemeClr val="tx1">
                    <a:lumMod val="50000"/>
                    <a:lumOff val="50000"/>
                  </a:schemeClr>
                </a:solidFill>
              </a:defRPr>
            </a:lvl1pPr>
          </a:lstStyle>
          <a:p>
            <a:r>
              <a:rPr lang="en-US" dirty="0"/>
              <a:t>Image Holder</a:t>
            </a:r>
          </a:p>
        </p:txBody>
      </p:sp>
      <p:sp>
        <p:nvSpPr>
          <p:cNvPr id="5" name="Text Placeholder 3"/>
          <p:cNvSpPr>
            <a:spLocks noGrp="1"/>
          </p:cNvSpPr>
          <p:nvPr>
            <p:ph type="body" sz="half" idx="2" hasCustomPrompt="1"/>
          </p:nvPr>
        </p:nvSpPr>
        <p:spPr>
          <a:xfrm>
            <a:off x="5014762" y="1178430"/>
            <a:ext cx="3734602" cy="231007"/>
          </a:xfrm>
          <a:prstGeom prst="rect">
            <a:avLst/>
          </a:prstGeom>
        </p:spPr>
        <p:txBody>
          <a:bodyPr wrap="none" lIns="0" tIns="0" rIns="0" bIns="0" anchor="ctr">
            <a:noAutofit/>
          </a:bodyPr>
          <a:lstStyle>
            <a:lvl1pPr marL="0" indent="0" algn="l">
              <a:buNone/>
              <a:defRPr sz="1575" b="0" baseline="0">
                <a:solidFill>
                  <a:schemeClr val="bg1"/>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6" name="Title 2"/>
          <p:cNvSpPr>
            <a:spLocks noGrp="1"/>
          </p:cNvSpPr>
          <p:nvPr>
            <p:ph type="title"/>
          </p:nvPr>
        </p:nvSpPr>
        <p:spPr>
          <a:xfrm>
            <a:off x="5014762" y="455087"/>
            <a:ext cx="3734602" cy="660511"/>
          </a:xfrm>
          <a:prstGeom prst="rect">
            <a:avLst/>
          </a:prstGeom>
        </p:spPr>
        <p:txBody>
          <a:bodyPr lIns="0" tIns="0" rIns="0" bIns="0" anchor="ctr"/>
          <a:lstStyle>
            <a:lvl1pPr algn="l">
              <a:defRPr sz="3601">
                <a:solidFill>
                  <a:schemeClr val="bg1"/>
                </a:solidFill>
              </a:defRPr>
            </a:lvl1pPr>
          </a:lstStyle>
          <a:p>
            <a:r>
              <a:rPr lang="en-US" dirty="0"/>
              <a:t>Click to edit Master</a:t>
            </a:r>
          </a:p>
        </p:txBody>
      </p:sp>
    </p:spTree>
    <p:extLst>
      <p:ext uri="{BB962C8B-B14F-4D97-AF65-F5344CB8AC3E}">
        <p14:creationId xmlns:p14="http://schemas.microsoft.com/office/powerpoint/2010/main" val="15435072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7">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3"/>
            <a:ext cx="4191000" cy="6857999"/>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
        <p:nvSpPr>
          <p:cNvPr id="8" name="Text Placeholder 3"/>
          <p:cNvSpPr>
            <a:spLocks noGrp="1"/>
          </p:cNvSpPr>
          <p:nvPr>
            <p:ph type="body" sz="half" idx="2" hasCustomPrompt="1"/>
          </p:nvPr>
        </p:nvSpPr>
        <p:spPr>
          <a:xfrm>
            <a:off x="4562477" y="1178430"/>
            <a:ext cx="4186889"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9" name="Title 2"/>
          <p:cNvSpPr>
            <a:spLocks noGrp="1"/>
          </p:cNvSpPr>
          <p:nvPr>
            <p:ph type="title" hasCustomPrompt="1"/>
          </p:nvPr>
        </p:nvSpPr>
        <p:spPr>
          <a:xfrm>
            <a:off x="4562477" y="455087"/>
            <a:ext cx="4186889"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title style</a:t>
            </a:r>
          </a:p>
        </p:txBody>
      </p:sp>
    </p:spTree>
    <p:extLst>
      <p:ext uri="{BB962C8B-B14F-4D97-AF65-F5344CB8AC3E}">
        <p14:creationId xmlns:p14="http://schemas.microsoft.com/office/powerpoint/2010/main" val="7199567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8">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4953000" y="3"/>
            <a:ext cx="4191000" cy="6857999"/>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
        <p:nvSpPr>
          <p:cNvPr id="6" name="Text Placeholder 3"/>
          <p:cNvSpPr>
            <a:spLocks noGrp="1"/>
          </p:cNvSpPr>
          <p:nvPr>
            <p:ph type="body" sz="half" idx="2" hasCustomPrompt="1"/>
          </p:nvPr>
        </p:nvSpPr>
        <p:spPr>
          <a:xfrm>
            <a:off x="381002" y="1178430"/>
            <a:ext cx="4186889"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1" name="Title 2"/>
          <p:cNvSpPr>
            <a:spLocks noGrp="1"/>
          </p:cNvSpPr>
          <p:nvPr>
            <p:ph type="title" hasCustomPrompt="1"/>
          </p:nvPr>
        </p:nvSpPr>
        <p:spPr>
          <a:xfrm>
            <a:off x="381002" y="455087"/>
            <a:ext cx="4186889"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title style</a:t>
            </a:r>
          </a:p>
        </p:txBody>
      </p:sp>
    </p:spTree>
    <p:extLst>
      <p:ext uri="{BB962C8B-B14F-4D97-AF65-F5344CB8AC3E}">
        <p14:creationId xmlns:p14="http://schemas.microsoft.com/office/powerpoint/2010/main" val="20817330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10">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
        <p:nvSpPr>
          <p:cNvPr id="14" name="Picture Placeholder 7"/>
          <p:cNvSpPr>
            <a:spLocks noGrp="1"/>
          </p:cNvSpPr>
          <p:nvPr>
            <p:ph type="pic" sz="quarter" idx="29" hasCustomPrompt="1"/>
          </p:nvPr>
        </p:nvSpPr>
        <p:spPr>
          <a:xfrm>
            <a:off x="381002" y="1860755"/>
            <a:ext cx="4022157" cy="3118585"/>
          </a:xfrm>
          <a:prstGeom prst="rect">
            <a:avLst/>
          </a:prstGeom>
          <a:solidFill>
            <a:schemeClr val="bg1">
              <a:lumMod val="95000"/>
            </a:schemeClr>
          </a:solidFill>
          <a:ln w="19050">
            <a:noFill/>
          </a:ln>
        </p:spPr>
        <p:txBody>
          <a:bodyPr lIns="121893" tIns="0" rIns="121893" bIns="243787" anchor="b"/>
          <a:lstStyle>
            <a:lvl1pPr algn="ctr">
              <a:buNone/>
              <a:defRPr sz="900" baseline="0">
                <a:solidFill>
                  <a:schemeClr val="tx1">
                    <a:lumMod val="50000"/>
                    <a:lumOff val="50000"/>
                  </a:schemeClr>
                </a:solidFill>
              </a:defRPr>
            </a:lvl1pPr>
          </a:lstStyle>
          <a:p>
            <a:r>
              <a:rPr lang="en-US" dirty="0"/>
              <a:t>Click Icon To Add Image</a:t>
            </a:r>
          </a:p>
        </p:txBody>
      </p:sp>
      <p:sp>
        <p:nvSpPr>
          <p:cNvPr id="15" name="Picture Placeholder 7"/>
          <p:cNvSpPr>
            <a:spLocks noGrp="1"/>
          </p:cNvSpPr>
          <p:nvPr>
            <p:ph type="pic" sz="quarter" idx="30" hasCustomPrompt="1"/>
          </p:nvPr>
        </p:nvSpPr>
        <p:spPr>
          <a:xfrm>
            <a:off x="4710765" y="1860755"/>
            <a:ext cx="4023360" cy="3118585"/>
          </a:xfrm>
          <a:prstGeom prst="rect">
            <a:avLst/>
          </a:prstGeom>
          <a:solidFill>
            <a:schemeClr val="bg1">
              <a:lumMod val="95000"/>
            </a:schemeClr>
          </a:solidFill>
          <a:ln w="19050">
            <a:noFill/>
          </a:ln>
        </p:spPr>
        <p:txBody>
          <a:bodyPr lIns="121893" tIns="0" rIns="121893" bIns="243787" anchor="b"/>
          <a:lstStyle>
            <a:lvl1pPr algn="ctr">
              <a:buNone/>
              <a:defRPr sz="9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23818118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11">
    <p:spTree>
      <p:nvGrpSpPr>
        <p:cNvPr id="1" name=""/>
        <p:cNvGrpSpPr/>
        <p:nvPr/>
      </p:nvGrpSpPr>
      <p:grpSpPr>
        <a:xfrm>
          <a:off x="0" y="0"/>
          <a:ext cx="0" cy="0"/>
          <a:chOff x="0" y="0"/>
          <a:chExt cx="0" cy="0"/>
        </a:xfrm>
      </p:grpSpPr>
      <p:sp>
        <p:nvSpPr>
          <p:cNvPr id="79" name="Picture Placeholder 7"/>
          <p:cNvSpPr>
            <a:spLocks noGrp="1"/>
          </p:cNvSpPr>
          <p:nvPr>
            <p:ph type="pic" sz="quarter" idx="29" hasCustomPrompt="1"/>
          </p:nvPr>
        </p:nvSpPr>
        <p:spPr>
          <a:xfrm>
            <a:off x="397443"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153" name="Picture Placeholder 7"/>
          <p:cNvSpPr>
            <a:spLocks noGrp="1"/>
          </p:cNvSpPr>
          <p:nvPr>
            <p:ph type="pic" sz="quarter" idx="35" hasCustomPrompt="1"/>
          </p:nvPr>
        </p:nvSpPr>
        <p:spPr>
          <a:xfrm>
            <a:off x="3244340"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177" name="Picture Placeholder 7"/>
          <p:cNvSpPr>
            <a:spLocks noGrp="1"/>
          </p:cNvSpPr>
          <p:nvPr>
            <p:ph type="pic" sz="quarter" idx="43" hasCustomPrompt="1"/>
          </p:nvPr>
        </p:nvSpPr>
        <p:spPr>
          <a:xfrm>
            <a:off x="6091237"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0326958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12">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
        <p:nvSpPr>
          <p:cNvPr id="15" name="Picture Placeholder 14"/>
          <p:cNvSpPr>
            <a:spLocks noGrp="1"/>
          </p:cNvSpPr>
          <p:nvPr>
            <p:ph type="pic" sz="quarter" idx="29" hasCustomPrompt="1"/>
          </p:nvPr>
        </p:nvSpPr>
        <p:spPr>
          <a:xfrm>
            <a:off x="381002" y="18669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7" name="Picture Placeholder 16"/>
          <p:cNvSpPr>
            <a:spLocks noGrp="1"/>
          </p:cNvSpPr>
          <p:nvPr>
            <p:ph type="pic" sz="quarter" idx="30" hasCustomPrompt="1"/>
          </p:nvPr>
        </p:nvSpPr>
        <p:spPr>
          <a:xfrm>
            <a:off x="2463017" y="41275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4" name="Picture Placeholder 13"/>
          <p:cNvSpPr>
            <a:spLocks noGrp="1"/>
          </p:cNvSpPr>
          <p:nvPr>
            <p:ph type="pic" sz="quarter" idx="31" hasCustomPrompt="1"/>
          </p:nvPr>
        </p:nvSpPr>
        <p:spPr>
          <a:xfrm>
            <a:off x="6653915" y="41275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6" name="Picture Placeholder 15"/>
          <p:cNvSpPr>
            <a:spLocks noGrp="1"/>
          </p:cNvSpPr>
          <p:nvPr>
            <p:ph type="pic" sz="quarter" idx="32" hasCustomPrompt="1"/>
          </p:nvPr>
        </p:nvSpPr>
        <p:spPr>
          <a:xfrm>
            <a:off x="4558467" y="18669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4769120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26">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
            <a:ext cx="9144000" cy="4445001"/>
          </a:xfrm>
          <a:prstGeom prst="rect">
            <a:avLst/>
          </a:prstGeom>
          <a:solidFill>
            <a:schemeClr val="tx2">
              <a:lumMod val="10000"/>
              <a:lumOff val="90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34516574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pic>
        <p:nvPicPr>
          <p:cNvPr id="4" name="תמונה 3" descr="תמונה שמכילה שולחן&#10;&#10;התיאור נוצר באופן אוטומטי">
            <a:extLst>
              <a:ext uri="{FF2B5EF4-FFF2-40B4-BE49-F238E27FC236}">
                <a16:creationId xmlns:a16="http://schemas.microsoft.com/office/drawing/2014/main" xmlns="" id="{8F2A2FC6-4371-4A4E-B63E-F530F9312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 y="1452"/>
            <a:ext cx="9138929" cy="6855097"/>
          </a:xfrm>
          <a:prstGeom prst="rect">
            <a:avLst/>
          </a:prstGeom>
        </p:spPr>
      </p:pic>
    </p:spTree>
    <p:extLst>
      <p:ext uri="{BB962C8B-B14F-4D97-AF65-F5344CB8AC3E}">
        <p14:creationId xmlns:p14="http://schemas.microsoft.com/office/powerpoint/2010/main" val="1047230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פריסה מותאמת אישית">
    <p:bg>
      <p:bgPr>
        <a:solidFill>
          <a:srgbClr val="FFDFCC"/>
        </a:solidFill>
        <a:effectLst/>
      </p:bgPr>
    </p:bg>
    <p:spTree>
      <p:nvGrpSpPr>
        <p:cNvPr id="1" name=""/>
        <p:cNvGrpSpPr/>
        <p:nvPr/>
      </p:nvGrpSpPr>
      <p:grpSpPr>
        <a:xfrm>
          <a:off x="0" y="0"/>
          <a:ext cx="0" cy="0"/>
          <a:chOff x="0" y="0"/>
          <a:chExt cx="0" cy="0"/>
        </a:xfrm>
      </p:grpSpPr>
      <p:pic>
        <p:nvPicPr>
          <p:cNvPr id="4" name="תמונה 3" descr="תמונה שמכילה שולחן&#10;&#10;התיאור נוצר באופן אוטומטי">
            <a:extLst>
              <a:ext uri="{FF2B5EF4-FFF2-40B4-BE49-F238E27FC236}">
                <a16:creationId xmlns:a16="http://schemas.microsoft.com/office/drawing/2014/main" xmlns="" id="{8F2A2FC6-4371-4A4E-B63E-F530F9312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 y="1452"/>
            <a:ext cx="9138929" cy="6855097"/>
          </a:xfrm>
          <a:prstGeom prst="rect">
            <a:avLst/>
          </a:prstGeom>
        </p:spPr>
      </p:pic>
      <p:sp>
        <p:nvSpPr>
          <p:cNvPr id="2" name="מלבן 1">
            <a:extLst>
              <a:ext uri="{FF2B5EF4-FFF2-40B4-BE49-F238E27FC236}">
                <a16:creationId xmlns:a16="http://schemas.microsoft.com/office/drawing/2014/main" xmlns="" id="{9EF46805-1CBA-4D36-86FE-644D8F096F9A}"/>
              </a:ext>
            </a:extLst>
          </p:cNvPr>
          <p:cNvSpPr/>
          <p:nvPr userDrawn="1"/>
        </p:nvSpPr>
        <p:spPr bwMode="auto">
          <a:xfrm>
            <a:off x="3485867" y="1"/>
            <a:ext cx="5106377" cy="1059935"/>
          </a:xfrm>
          <a:prstGeom prst="rect">
            <a:avLst/>
          </a:prstGeom>
          <a:solidFill>
            <a:srgbClr val="F26522"/>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sz="1800">
              <a:solidFill>
                <a:srgbClr val="262626"/>
              </a:solidFill>
              <a:latin typeface="Calibri Light"/>
            </a:endParaRPr>
          </a:p>
        </p:txBody>
      </p:sp>
    </p:spTree>
    <p:extLst>
      <p:ext uri="{BB962C8B-B14F-4D97-AF65-F5344CB8AC3E}">
        <p14:creationId xmlns:p14="http://schemas.microsoft.com/office/powerpoint/2010/main" val="12863138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פריסה מותאמת אישית">
    <p:bg>
      <p:bgPr>
        <a:solidFill>
          <a:srgbClr val="FFDFCC"/>
        </a:solidFill>
        <a:effectLst/>
      </p:bgPr>
    </p:bg>
    <p:spTree>
      <p:nvGrpSpPr>
        <p:cNvPr id="1" name=""/>
        <p:cNvGrpSpPr/>
        <p:nvPr/>
      </p:nvGrpSpPr>
      <p:grpSpPr>
        <a:xfrm>
          <a:off x="0" y="0"/>
          <a:ext cx="0" cy="0"/>
          <a:chOff x="0" y="0"/>
          <a:chExt cx="0" cy="0"/>
        </a:xfrm>
      </p:grpSpPr>
      <p:pic>
        <p:nvPicPr>
          <p:cNvPr id="4" name="תמונה 3" descr="תמונה שמכילה שולחן&#10;&#10;התיאור נוצר באופן אוטומטי">
            <a:extLst>
              <a:ext uri="{FF2B5EF4-FFF2-40B4-BE49-F238E27FC236}">
                <a16:creationId xmlns:a16="http://schemas.microsoft.com/office/drawing/2014/main" xmlns="" id="{8F2A2FC6-4371-4A4E-B63E-F530F9312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5" y="1452"/>
            <a:ext cx="9138929" cy="6855097"/>
          </a:xfrm>
          <a:prstGeom prst="rect">
            <a:avLst/>
          </a:prstGeom>
        </p:spPr>
      </p:pic>
      <p:sp>
        <p:nvSpPr>
          <p:cNvPr id="2" name="מלבן 1">
            <a:extLst>
              <a:ext uri="{FF2B5EF4-FFF2-40B4-BE49-F238E27FC236}">
                <a16:creationId xmlns:a16="http://schemas.microsoft.com/office/drawing/2014/main" xmlns="" id="{9EF46805-1CBA-4D36-86FE-644D8F096F9A}"/>
              </a:ext>
            </a:extLst>
          </p:cNvPr>
          <p:cNvSpPr/>
          <p:nvPr userDrawn="1"/>
        </p:nvSpPr>
        <p:spPr bwMode="auto">
          <a:xfrm>
            <a:off x="3485867" y="1"/>
            <a:ext cx="5106377" cy="1059935"/>
          </a:xfrm>
          <a:prstGeom prst="rect">
            <a:avLst/>
          </a:prstGeom>
          <a:solidFill>
            <a:srgbClr val="F26522"/>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sz="1800">
              <a:solidFill>
                <a:srgbClr val="262626"/>
              </a:solidFill>
              <a:latin typeface="Calibri Light"/>
            </a:endParaRPr>
          </a:p>
        </p:txBody>
      </p:sp>
    </p:spTree>
    <p:extLst>
      <p:ext uri="{BB962C8B-B14F-4D97-AF65-F5344CB8AC3E}">
        <p14:creationId xmlns:p14="http://schemas.microsoft.com/office/powerpoint/2010/main" val="24571067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1">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6858000"/>
          </a:xfrm>
          <a:prstGeom prst="rect">
            <a:avLst/>
          </a:prstGeom>
          <a:solidFill>
            <a:schemeClr val="bg1">
              <a:lumMod val="95000"/>
            </a:schemeClr>
          </a:solidFill>
          <a:ln w="19050">
            <a:noFill/>
          </a:ln>
        </p:spPr>
        <p:txBody>
          <a:bodyPr lIns="0" tIns="121893" rIns="0" bIns="2925447" anchor="b"/>
          <a:lstStyle>
            <a:lvl1pPr algn="ctr" rtl="0">
              <a:buNone/>
              <a:defRPr sz="1425">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1821560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2">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2"/>
            <a:ext cx="9144000" cy="4140201"/>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42247015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4">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
            <a:ext cx="9144000" cy="4749801"/>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35713844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6">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1" y="0"/>
            <a:ext cx="4572000" cy="6858000"/>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lIns="121893" tIns="1097043" rIns="121893" bIns="0" anchor="ctr"/>
          <a:lstStyle>
            <a:lvl1pPr algn="ctr" rtl="0">
              <a:buNone/>
              <a:defRPr sz="1425">
                <a:ln>
                  <a:noFill/>
                </a:ln>
                <a:solidFill>
                  <a:schemeClr val="tx1">
                    <a:lumMod val="50000"/>
                    <a:lumOff val="50000"/>
                  </a:schemeClr>
                </a:solidFill>
              </a:defRPr>
            </a:lvl1pPr>
          </a:lstStyle>
          <a:p>
            <a:r>
              <a:rPr lang="en-US" dirty="0"/>
              <a:t>Image Holder</a:t>
            </a:r>
          </a:p>
        </p:txBody>
      </p:sp>
      <p:sp>
        <p:nvSpPr>
          <p:cNvPr id="5" name="Text Placeholder 3"/>
          <p:cNvSpPr>
            <a:spLocks noGrp="1"/>
          </p:cNvSpPr>
          <p:nvPr>
            <p:ph type="body" sz="half" idx="2" hasCustomPrompt="1"/>
          </p:nvPr>
        </p:nvSpPr>
        <p:spPr>
          <a:xfrm>
            <a:off x="5014762" y="1178430"/>
            <a:ext cx="3734602" cy="231007"/>
          </a:xfrm>
          <a:prstGeom prst="rect">
            <a:avLst/>
          </a:prstGeom>
        </p:spPr>
        <p:txBody>
          <a:bodyPr wrap="none" lIns="0" tIns="0" rIns="0" bIns="0" anchor="ctr">
            <a:noAutofit/>
          </a:bodyPr>
          <a:lstStyle>
            <a:lvl1pPr marL="0" indent="0" algn="l">
              <a:buNone/>
              <a:defRPr sz="1575" b="0" baseline="0">
                <a:solidFill>
                  <a:schemeClr val="bg1"/>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6" name="Title 2"/>
          <p:cNvSpPr>
            <a:spLocks noGrp="1"/>
          </p:cNvSpPr>
          <p:nvPr>
            <p:ph type="title"/>
          </p:nvPr>
        </p:nvSpPr>
        <p:spPr>
          <a:xfrm>
            <a:off x="5014762" y="455087"/>
            <a:ext cx="3734602" cy="660511"/>
          </a:xfrm>
          <a:prstGeom prst="rect">
            <a:avLst/>
          </a:prstGeom>
        </p:spPr>
        <p:txBody>
          <a:bodyPr lIns="0" tIns="0" rIns="0" bIns="0" anchor="ctr"/>
          <a:lstStyle>
            <a:lvl1pPr algn="l">
              <a:defRPr sz="3601">
                <a:solidFill>
                  <a:schemeClr val="bg1"/>
                </a:solidFill>
              </a:defRPr>
            </a:lvl1pPr>
          </a:lstStyle>
          <a:p>
            <a:r>
              <a:rPr lang="en-US" dirty="0"/>
              <a:t>Click to edit Master</a:t>
            </a:r>
          </a:p>
        </p:txBody>
      </p:sp>
    </p:spTree>
    <p:extLst>
      <p:ext uri="{BB962C8B-B14F-4D97-AF65-F5344CB8AC3E}">
        <p14:creationId xmlns:p14="http://schemas.microsoft.com/office/powerpoint/2010/main" val="26284062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7">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3"/>
            <a:ext cx="4191000" cy="6857999"/>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
        <p:nvSpPr>
          <p:cNvPr id="8" name="Text Placeholder 3"/>
          <p:cNvSpPr>
            <a:spLocks noGrp="1"/>
          </p:cNvSpPr>
          <p:nvPr>
            <p:ph type="body" sz="half" idx="2" hasCustomPrompt="1"/>
          </p:nvPr>
        </p:nvSpPr>
        <p:spPr>
          <a:xfrm>
            <a:off x="4562477" y="1178430"/>
            <a:ext cx="4186889"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9" name="Title 2"/>
          <p:cNvSpPr>
            <a:spLocks noGrp="1"/>
          </p:cNvSpPr>
          <p:nvPr>
            <p:ph type="title" hasCustomPrompt="1"/>
          </p:nvPr>
        </p:nvSpPr>
        <p:spPr>
          <a:xfrm>
            <a:off x="4562477" y="455087"/>
            <a:ext cx="4186889"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title style</a:t>
            </a:r>
          </a:p>
        </p:txBody>
      </p:sp>
    </p:spTree>
    <p:extLst>
      <p:ext uri="{BB962C8B-B14F-4D97-AF65-F5344CB8AC3E}">
        <p14:creationId xmlns:p14="http://schemas.microsoft.com/office/powerpoint/2010/main" val="35518074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8">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4953000" y="3"/>
            <a:ext cx="4191000" cy="6857999"/>
          </a:xfrm>
          <a:prstGeom prst="rect">
            <a:avLst/>
          </a:prstGeom>
          <a:solidFill>
            <a:schemeClr val="bg1">
              <a:lumMod val="95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
        <p:nvSpPr>
          <p:cNvPr id="6" name="Text Placeholder 3"/>
          <p:cNvSpPr>
            <a:spLocks noGrp="1"/>
          </p:cNvSpPr>
          <p:nvPr>
            <p:ph type="body" sz="half" idx="2" hasCustomPrompt="1"/>
          </p:nvPr>
        </p:nvSpPr>
        <p:spPr>
          <a:xfrm>
            <a:off x="381002" y="1178430"/>
            <a:ext cx="4186889"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1" name="Title 2"/>
          <p:cNvSpPr>
            <a:spLocks noGrp="1"/>
          </p:cNvSpPr>
          <p:nvPr>
            <p:ph type="title" hasCustomPrompt="1"/>
          </p:nvPr>
        </p:nvSpPr>
        <p:spPr>
          <a:xfrm>
            <a:off x="381002" y="455087"/>
            <a:ext cx="4186889"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title style</a:t>
            </a:r>
          </a:p>
        </p:txBody>
      </p:sp>
    </p:spTree>
    <p:extLst>
      <p:ext uri="{BB962C8B-B14F-4D97-AF65-F5344CB8AC3E}">
        <p14:creationId xmlns:p14="http://schemas.microsoft.com/office/powerpoint/2010/main" val="26152401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10">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
        <p:nvSpPr>
          <p:cNvPr id="14" name="Picture Placeholder 7"/>
          <p:cNvSpPr>
            <a:spLocks noGrp="1"/>
          </p:cNvSpPr>
          <p:nvPr>
            <p:ph type="pic" sz="quarter" idx="29" hasCustomPrompt="1"/>
          </p:nvPr>
        </p:nvSpPr>
        <p:spPr>
          <a:xfrm>
            <a:off x="381002" y="1860755"/>
            <a:ext cx="4022157" cy="3118585"/>
          </a:xfrm>
          <a:prstGeom prst="rect">
            <a:avLst/>
          </a:prstGeom>
          <a:solidFill>
            <a:schemeClr val="bg1">
              <a:lumMod val="95000"/>
            </a:schemeClr>
          </a:solidFill>
          <a:ln w="19050">
            <a:noFill/>
          </a:ln>
        </p:spPr>
        <p:txBody>
          <a:bodyPr lIns="121893" tIns="0" rIns="121893" bIns="243787" anchor="b"/>
          <a:lstStyle>
            <a:lvl1pPr algn="ctr">
              <a:buNone/>
              <a:defRPr sz="900" baseline="0">
                <a:solidFill>
                  <a:schemeClr val="tx1">
                    <a:lumMod val="50000"/>
                    <a:lumOff val="50000"/>
                  </a:schemeClr>
                </a:solidFill>
              </a:defRPr>
            </a:lvl1pPr>
          </a:lstStyle>
          <a:p>
            <a:r>
              <a:rPr lang="en-US" dirty="0"/>
              <a:t>Click Icon To Add Image</a:t>
            </a:r>
          </a:p>
        </p:txBody>
      </p:sp>
      <p:sp>
        <p:nvSpPr>
          <p:cNvPr id="15" name="Picture Placeholder 7"/>
          <p:cNvSpPr>
            <a:spLocks noGrp="1"/>
          </p:cNvSpPr>
          <p:nvPr>
            <p:ph type="pic" sz="quarter" idx="30" hasCustomPrompt="1"/>
          </p:nvPr>
        </p:nvSpPr>
        <p:spPr>
          <a:xfrm>
            <a:off x="4710765" y="1860755"/>
            <a:ext cx="4023360" cy="3118585"/>
          </a:xfrm>
          <a:prstGeom prst="rect">
            <a:avLst/>
          </a:prstGeom>
          <a:solidFill>
            <a:schemeClr val="bg1">
              <a:lumMod val="95000"/>
            </a:schemeClr>
          </a:solidFill>
          <a:ln w="19050">
            <a:noFill/>
          </a:ln>
        </p:spPr>
        <p:txBody>
          <a:bodyPr lIns="121893" tIns="0" rIns="121893" bIns="243787" anchor="b"/>
          <a:lstStyle>
            <a:lvl1pPr algn="ctr">
              <a:buNone/>
              <a:defRPr sz="9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7091203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11">
    <p:spTree>
      <p:nvGrpSpPr>
        <p:cNvPr id="1" name=""/>
        <p:cNvGrpSpPr/>
        <p:nvPr/>
      </p:nvGrpSpPr>
      <p:grpSpPr>
        <a:xfrm>
          <a:off x="0" y="0"/>
          <a:ext cx="0" cy="0"/>
          <a:chOff x="0" y="0"/>
          <a:chExt cx="0" cy="0"/>
        </a:xfrm>
      </p:grpSpPr>
      <p:sp>
        <p:nvSpPr>
          <p:cNvPr id="79" name="Picture Placeholder 7"/>
          <p:cNvSpPr>
            <a:spLocks noGrp="1"/>
          </p:cNvSpPr>
          <p:nvPr>
            <p:ph type="pic" sz="quarter" idx="29" hasCustomPrompt="1"/>
          </p:nvPr>
        </p:nvSpPr>
        <p:spPr>
          <a:xfrm>
            <a:off x="397443"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153" name="Picture Placeholder 7"/>
          <p:cNvSpPr>
            <a:spLocks noGrp="1"/>
          </p:cNvSpPr>
          <p:nvPr>
            <p:ph type="pic" sz="quarter" idx="35" hasCustomPrompt="1"/>
          </p:nvPr>
        </p:nvSpPr>
        <p:spPr>
          <a:xfrm>
            <a:off x="3244340"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177" name="Picture Placeholder 7"/>
          <p:cNvSpPr>
            <a:spLocks noGrp="1"/>
          </p:cNvSpPr>
          <p:nvPr>
            <p:ph type="pic" sz="quarter" idx="43" hasCustomPrompt="1"/>
          </p:nvPr>
        </p:nvSpPr>
        <p:spPr>
          <a:xfrm>
            <a:off x="6091237" y="1848054"/>
            <a:ext cx="2655320" cy="3118585"/>
          </a:xfrm>
          <a:prstGeom prst="rect">
            <a:avLst/>
          </a:prstGeom>
          <a:solidFill>
            <a:schemeClr val="bg1">
              <a:lumMod val="95000"/>
            </a:schemeClr>
          </a:solidFill>
          <a:ln w="19050">
            <a:noFill/>
          </a:ln>
        </p:spPr>
        <p:txBody>
          <a:bodyPr lIns="121893" tIns="0" rIns="121893" bIns="243787" anchor="b"/>
          <a:lstStyle>
            <a:lvl1pPr algn="ctr">
              <a:buNone/>
              <a:defRPr sz="975" baseline="0">
                <a:solidFill>
                  <a:schemeClr val="tx1">
                    <a:lumMod val="50000"/>
                    <a:lumOff val="50000"/>
                  </a:schemeClr>
                </a:solidFill>
              </a:defRPr>
            </a:lvl1pPr>
          </a:lstStyle>
          <a:p>
            <a:r>
              <a:rPr lang="en-US" dirty="0"/>
              <a:t>Click Icon To Add Image</a:t>
            </a:r>
          </a:p>
        </p:txBody>
      </p:sp>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1327334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12">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381001" y="1178430"/>
            <a:ext cx="8368364" cy="231007"/>
          </a:xfrm>
          <a:prstGeom prst="rect">
            <a:avLst/>
          </a:prstGeom>
        </p:spPr>
        <p:txBody>
          <a:bodyPr wrap="none" lIns="0" tIns="0" rIns="0" bIns="0" anchor="ctr">
            <a:noAutofit/>
          </a:bodyPr>
          <a:lstStyle>
            <a:lvl1pPr marL="0" indent="0" algn="l">
              <a:buNone/>
              <a:defRPr sz="1575" b="0" baseline="0">
                <a:solidFill>
                  <a:schemeClr val="tx1">
                    <a:lumMod val="75000"/>
                    <a:lumOff val="25000"/>
                  </a:schemeClr>
                </a:solidFill>
                <a:latin typeface="+mn-lt"/>
                <a:ea typeface="Roboto" panose="02000000000000000000" pitchFamily="2" charset="0"/>
              </a:defRPr>
            </a:lvl1pPr>
            <a:lvl2pPr marL="457212" indent="0">
              <a:buNone/>
              <a:defRPr sz="1200"/>
            </a:lvl2pPr>
            <a:lvl3pPr marL="914423" indent="0">
              <a:buNone/>
              <a:defRPr sz="975"/>
            </a:lvl3pPr>
            <a:lvl4pPr marL="1371635" indent="0">
              <a:buNone/>
              <a:defRPr sz="900"/>
            </a:lvl4pPr>
            <a:lvl5pPr marL="1828846" indent="0">
              <a:buNone/>
              <a:defRPr sz="900"/>
            </a:lvl5pPr>
            <a:lvl6pPr marL="2286057" indent="0">
              <a:buNone/>
              <a:defRPr sz="900"/>
            </a:lvl6pPr>
            <a:lvl7pPr marL="2743268" indent="0">
              <a:buNone/>
              <a:defRPr sz="900"/>
            </a:lvl7pPr>
            <a:lvl8pPr marL="3200480" indent="0">
              <a:buNone/>
              <a:defRPr sz="900"/>
            </a:lvl8pPr>
            <a:lvl9pPr marL="3657691" indent="0">
              <a:buNone/>
              <a:defRPr sz="900"/>
            </a:lvl9pPr>
          </a:lstStyle>
          <a:p>
            <a:pPr lvl="0"/>
            <a:r>
              <a:rPr lang="en-US" dirty="0"/>
              <a:t>CLICK TO EDITE SUBTITLE</a:t>
            </a:r>
          </a:p>
        </p:txBody>
      </p:sp>
      <p:sp>
        <p:nvSpPr>
          <p:cNvPr id="10" name="Title 2"/>
          <p:cNvSpPr>
            <a:spLocks noGrp="1"/>
          </p:cNvSpPr>
          <p:nvPr>
            <p:ph type="title"/>
          </p:nvPr>
        </p:nvSpPr>
        <p:spPr>
          <a:xfrm>
            <a:off x="381001" y="455087"/>
            <a:ext cx="8368364" cy="660511"/>
          </a:xfrm>
          <a:prstGeom prst="rect">
            <a:avLst/>
          </a:prstGeom>
        </p:spPr>
        <p:txBody>
          <a:bodyPr lIns="0" tIns="0" rIns="0" bIns="0" anchor="ctr"/>
          <a:lstStyle>
            <a:lvl1pPr algn="l">
              <a:defRPr sz="3601">
                <a:solidFill>
                  <a:schemeClr val="tx1">
                    <a:lumMod val="75000"/>
                    <a:lumOff val="25000"/>
                  </a:schemeClr>
                </a:solidFill>
              </a:defRPr>
            </a:lvl1pPr>
          </a:lstStyle>
          <a:p>
            <a:r>
              <a:rPr lang="en-US" dirty="0"/>
              <a:t>Click to edit Master title style</a:t>
            </a:r>
          </a:p>
        </p:txBody>
      </p:sp>
      <p:sp>
        <p:nvSpPr>
          <p:cNvPr id="15" name="Picture Placeholder 14"/>
          <p:cNvSpPr>
            <a:spLocks noGrp="1"/>
          </p:cNvSpPr>
          <p:nvPr>
            <p:ph type="pic" sz="quarter" idx="29" hasCustomPrompt="1"/>
          </p:nvPr>
        </p:nvSpPr>
        <p:spPr>
          <a:xfrm>
            <a:off x="381002" y="18669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7" name="Picture Placeholder 16"/>
          <p:cNvSpPr>
            <a:spLocks noGrp="1"/>
          </p:cNvSpPr>
          <p:nvPr>
            <p:ph type="pic" sz="quarter" idx="30" hasCustomPrompt="1"/>
          </p:nvPr>
        </p:nvSpPr>
        <p:spPr>
          <a:xfrm>
            <a:off x="2463017" y="41275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4" name="Picture Placeholder 13"/>
          <p:cNvSpPr>
            <a:spLocks noGrp="1"/>
          </p:cNvSpPr>
          <p:nvPr>
            <p:ph type="pic" sz="quarter" idx="31" hasCustomPrompt="1"/>
          </p:nvPr>
        </p:nvSpPr>
        <p:spPr>
          <a:xfrm>
            <a:off x="6653915" y="41275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
        <p:nvSpPr>
          <p:cNvPr id="16" name="Picture Placeholder 15"/>
          <p:cNvSpPr>
            <a:spLocks noGrp="1"/>
          </p:cNvSpPr>
          <p:nvPr>
            <p:ph type="pic" sz="quarter" idx="32" hasCustomPrompt="1"/>
          </p:nvPr>
        </p:nvSpPr>
        <p:spPr>
          <a:xfrm>
            <a:off x="4558467" y="1866901"/>
            <a:ext cx="2095449" cy="2260600"/>
          </a:xfrm>
          <a:custGeom>
            <a:avLst/>
            <a:gdLst>
              <a:gd name="connsiteX0" fmla="*/ 0 w 2095449"/>
              <a:gd name="connsiteY0" fmla="*/ 0 h 1695450"/>
              <a:gd name="connsiteX1" fmla="*/ 2095449 w 2095449"/>
              <a:gd name="connsiteY1" fmla="*/ 0 h 1695450"/>
              <a:gd name="connsiteX2" fmla="*/ 2095449 w 2095449"/>
              <a:gd name="connsiteY2" fmla="*/ 1695450 h 1695450"/>
              <a:gd name="connsiteX3" fmla="*/ 0 w 2095449"/>
              <a:gd name="connsiteY3" fmla="*/ 1695450 h 1695450"/>
            </a:gdLst>
            <a:ahLst/>
            <a:cxnLst>
              <a:cxn ang="0">
                <a:pos x="connsiteX0" y="connsiteY0"/>
              </a:cxn>
              <a:cxn ang="0">
                <a:pos x="connsiteX1" y="connsiteY1"/>
              </a:cxn>
              <a:cxn ang="0">
                <a:pos x="connsiteX2" y="connsiteY2"/>
              </a:cxn>
              <a:cxn ang="0">
                <a:pos x="connsiteX3" y="connsiteY3"/>
              </a:cxn>
            </a:cxnLst>
            <a:rect l="l" t="t" r="r" b="b"/>
            <a:pathLst>
              <a:path w="2095449" h="1695450">
                <a:moveTo>
                  <a:pt x="0" y="0"/>
                </a:moveTo>
                <a:lnTo>
                  <a:pt x="2095449" y="0"/>
                </a:lnTo>
                <a:lnTo>
                  <a:pt x="2095449" y="1695450"/>
                </a:lnTo>
                <a:lnTo>
                  <a:pt x="0" y="1695450"/>
                </a:lnTo>
                <a:close/>
              </a:path>
            </a:pathLst>
          </a:custGeom>
          <a:solidFill>
            <a:schemeClr val="bg1">
              <a:lumMod val="95000"/>
            </a:schemeClr>
          </a:solidFill>
          <a:ln w="19050">
            <a:noFill/>
          </a:ln>
        </p:spPr>
        <p:txBody>
          <a:bodyPr wrap="square" lIns="121893" tIns="0" rIns="121893" bIns="243787" anchor="b">
            <a:noAutofit/>
          </a:bodyPr>
          <a:lstStyle>
            <a:lvl1pPr algn="ctr">
              <a:buNone/>
              <a:defRPr sz="9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1795256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1">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9144000" cy="6858000"/>
          </a:xfrm>
          <a:prstGeom prst="rect">
            <a:avLst/>
          </a:prstGeom>
          <a:solidFill>
            <a:schemeClr val="bg1">
              <a:lumMod val="95000"/>
            </a:schemeClr>
          </a:solidFill>
          <a:ln w="19050">
            <a:noFill/>
          </a:ln>
        </p:spPr>
        <p:txBody>
          <a:bodyPr lIns="0" tIns="121893" rIns="0" bIns="2925447" anchor="b"/>
          <a:lstStyle>
            <a:lvl1pPr algn="ctr" rtl="0">
              <a:buNone/>
              <a:defRPr sz="1425">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339042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26">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
            <a:ext cx="9144000" cy="4445001"/>
          </a:xfrm>
          <a:prstGeom prst="rect">
            <a:avLst/>
          </a:prstGeom>
          <a:solidFill>
            <a:schemeClr val="tx2">
              <a:lumMod val="10000"/>
              <a:lumOff val="90000"/>
            </a:schemeClr>
          </a:solidFill>
          <a:ln w="19050">
            <a:noFill/>
          </a:ln>
        </p:spPr>
        <p:txBody>
          <a:bodyPr lIns="121893" tIns="0" rIns="121893" bIns="243787" anchor="b"/>
          <a:lstStyle>
            <a:lvl1pPr algn="ctr">
              <a:buNone/>
              <a:defRPr sz="1125"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28708452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ריק">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89983"/>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פריסה מותאמת אישית">
    <p:spTree>
      <p:nvGrpSpPr>
        <p:cNvPr id="1" name=""/>
        <p:cNvGrpSpPr/>
        <p:nvPr/>
      </p:nvGrpSpPr>
      <p:grpSpPr>
        <a:xfrm>
          <a:off x="0" y="0"/>
          <a:ext cx="0" cy="0"/>
          <a:chOff x="0" y="0"/>
          <a:chExt cx="0" cy="0"/>
        </a:xfrm>
      </p:grpSpPr>
      <p:sp>
        <p:nvSpPr>
          <p:cNvPr id="2" name="Rectangle 21"/>
          <p:cNvSpPr>
            <a:spLocks noChangeArrowheads="1"/>
          </p:cNvSpPr>
          <p:nvPr userDrawn="1"/>
        </p:nvSpPr>
        <p:spPr bwMode="auto">
          <a:xfrm rot="10800000">
            <a:off x="1428728" y="1290989"/>
            <a:ext cx="6572296" cy="2786082"/>
          </a:xfrm>
          <a:prstGeom prst="rect">
            <a:avLst/>
          </a:prstGeom>
          <a:gradFill rotWithShape="1">
            <a:gsLst>
              <a:gs pos="4000">
                <a:schemeClr val="bg1">
                  <a:lumMod val="75000"/>
                </a:schemeClr>
              </a:gs>
              <a:gs pos="79000">
                <a:schemeClr val="tx1">
                  <a:lumMod val="65000"/>
                  <a:lumOff val="35000"/>
                </a:schemeClr>
              </a:gs>
              <a:gs pos="94000">
                <a:srgbClr val="74737F"/>
              </a:gs>
              <a:gs pos="59000">
                <a:schemeClr val="tx1">
                  <a:lumMod val="50000"/>
                  <a:lumOff val="50000"/>
                </a:schemeClr>
              </a:gs>
            </a:gsLst>
            <a:lin ang="5400000" scaled="1"/>
          </a:gradFill>
          <a:ln w="6350">
            <a:noFill/>
            <a:miter lim="800000"/>
            <a:headEnd/>
            <a:tailEnd/>
          </a:ln>
          <a:effectLst/>
          <a:scene3d>
            <a:camera prst="orthographicFront"/>
            <a:lightRig rig="threePt" dir="t"/>
          </a:scene3d>
          <a:sp3d>
            <a:bevelT w="114300" prst="hardEdge"/>
          </a:sp3d>
        </p:spPr>
        <p:txBody>
          <a:bodyPr wrap="none" anchor="ctr"/>
          <a:lstStyle/>
          <a:p>
            <a:pPr>
              <a:spcBef>
                <a:spcPct val="20000"/>
              </a:spcBef>
              <a:buFontTx/>
              <a:buChar char="•"/>
              <a:defRPr/>
            </a:pPr>
            <a:endParaRPr lang="he-IL">
              <a:solidFill>
                <a:srgbClr val="000000"/>
              </a:solidFill>
            </a:endParaRPr>
          </a:p>
        </p:txBody>
      </p:sp>
    </p:spTree>
    <p:extLst>
      <p:ext uri="{BB962C8B-B14F-4D97-AF65-F5344CB8AC3E}">
        <p14:creationId xmlns:p14="http://schemas.microsoft.com/office/powerpoint/2010/main" val="7364997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a:prstGeom prst="rect">
            <a:avLst/>
          </a:prstGeom>
        </p:spPr>
        <p:txBody>
          <a:bodyPr anchor="b">
            <a:noAutofit/>
          </a:bodyPr>
          <a:lstStyle>
            <a:lvl1pPr algn="r">
              <a:defRPr sz="48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510241" y="4394040"/>
            <a:ext cx="6108101" cy="1117687"/>
          </a:xfrm>
          <a:prstGeom prst="rect">
            <a:avLst/>
          </a:prstGeo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a:xfrm>
            <a:off x="4555655" y="5936188"/>
            <a:ext cx="2057400" cy="365125"/>
          </a:xfrm>
          <a:prstGeom prst="rect">
            <a:avLst/>
          </a:prstGeom>
        </p:spPr>
        <p:txBody>
          <a:bodyPr/>
          <a:lstStyle/>
          <a:p>
            <a:pPr algn="l" rtl="0"/>
            <a:fld id="{3852909B-09F8-4BD5-AF55-A665955BBD60}" type="datetimeFigureOut">
              <a:rPr lang="en-US" dirty="0">
                <a:solidFill>
                  <a:prstClr val="white"/>
                </a:solidFill>
              </a:rPr>
              <a:pPr algn="l" rtl="0"/>
              <a:t>3/22/2020</a:t>
            </a:fld>
            <a:endParaRPr lang="en-US" dirty="0">
              <a:solidFill>
                <a:prstClr val="white"/>
              </a:solidFill>
            </a:endParaRPr>
          </a:p>
        </p:txBody>
      </p:sp>
      <p:sp>
        <p:nvSpPr>
          <p:cNvPr id="5" name="Footer Placeholder 4"/>
          <p:cNvSpPr>
            <a:spLocks noGrp="1"/>
          </p:cNvSpPr>
          <p:nvPr>
            <p:ph type="ftr" sz="quarter" idx="11"/>
          </p:nvPr>
        </p:nvSpPr>
        <p:spPr>
          <a:xfrm>
            <a:off x="533401" y="5936189"/>
            <a:ext cx="4021666" cy="365125"/>
          </a:xfrm>
          <a:prstGeom prst="rect">
            <a:avLst/>
          </a:prstGeom>
        </p:spPr>
        <p:txBody>
          <a:bodyPr/>
          <a:lstStyle/>
          <a:p>
            <a:pPr algn="l" rtl="0"/>
            <a:endParaRPr lang="en-US" dirty="0">
              <a:solidFill>
                <a:prstClr val="white"/>
              </a:solidFill>
            </a:endParaRPr>
          </a:p>
        </p:txBody>
      </p:sp>
      <p:sp>
        <p:nvSpPr>
          <p:cNvPr id="6" name="Slide Number Placeholder 5"/>
          <p:cNvSpPr>
            <a:spLocks noGrp="1"/>
          </p:cNvSpPr>
          <p:nvPr>
            <p:ph type="sldNum" sz="quarter" idx="12"/>
          </p:nvPr>
        </p:nvSpPr>
        <p:spPr>
          <a:xfrm>
            <a:off x="7010399" y="2750337"/>
            <a:ext cx="1370293" cy="1356442"/>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36998313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a:prstGeom prst="rect">
            <a:avLst/>
          </a:prstGeo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33400" y="2336873"/>
            <a:ext cx="6887389" cy="3599316"/>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5367881" y="5936188"/>
            <a:ext cx="2057400" cy="365125"/>
          </a:xfrm>
          <a:prstGeom prst="rect">
            <a:avLst/>
          </a:prstGeom>
        </p:spPr>
        <p:txBody>
          <a:bodyPr/>
          <a:lstStyle/>
          <a:p>
            <a:pPr algn="l" rtl="0"/>
            <a:fld id="{61B6A65E-2E7B-45D1-A4B9-0680C068B11A}" type="datetimeFigureOut">
              <a:rPr lang="en-US" dirty="0">
                <a:solidFill>
                  <a:prstClr val="white"/>
                </a:solidFill>
              </a:rPr>
              <a:pPr algn="l" rtl="0"/>
              <a:t>3/22/2020</a:t>
            </a:fld>
            <a:endParaRPr lang="en-US" dirty="0">
              <a:solidFill>
                <a:prstClr val="white"/>
              </a:solidFill>
            </a:endParaRPr>
          </a:p>
        </p:txBody>
      </p:sp>
      <p:sp>
        <p:nvSpPr>
          <p:cNvPr id="5" name="Footer Placeholder 4"/>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6" name="Slide Number Placeholder 5"/>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37896816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a:prstGeom prst="rect">
            <a:avLst/>
          </a:prstGeom>
        </p:spPr>
        <p:txBody>
          <a:bodyPr anchor="ctr">
            <a:normAutofit/>
          </a:bodyPr>
          <a:lstStyle>
            <a:lvl1pPr algn="r">
              <a:defRPr sz="36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531639" y="4232172"/>
            <a:ext cx="6889150" cy="1704017"/>
          </a:xfrm>
          <a:prstGeom prst="rect">
            <a:avLst/>
          </a:prstGeo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a:xfrm>
            <a:off x="5365810" y="5936188"/>
            <a:ext cx="2057400" cy="365125"/>
          </a:xfrm>
          <a:prstGeom prst="rect">
            <a:avLst/>
          </a:prstGeom>
        </p:spPr>
        <p:txBody>
          <a:bodyPr/>
          <a:lstStyle/>
          <a:p>
            <a:pPr algn="l" rtl="0"/>
            <a:fld id="{AC75D96E-8D7E-422E-A2A8-D28C1B4E7B86}" type="datetimeFigureOut">
              <a:rPr lang="en-US" dirty="0">
                <a:solidFill>
                  <a:prstClr val="white"/>
                </a:solidFill>
              </a:rPr>
              <a:pPr algn="l" rtl="0"/>
              <a:t>3/22/2020</a:t>
            </a:fld>
            <a:endParaRPr lang="en-US" dirty="0">
              <a:solidFill>
                <a:prstClr val="white"/>
              </a:solidFill>
            </a:endParaRPr>
          </a:p>
        </p:txBody>
      </p:sp>
      <p:sp>
        <p:nvSpPr>
          <p:cNvPr id="5" name="Footer Placeholder 4"/>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6" name="Slide Number Placeholder 5"/>
          <p:cNvSpPr>
            <a:spLocks noGrp="1"/>
          </p:cNvSpPr>
          <p:nvPr>
            <p:ph type="sldNum" sz="quarter" idx="12"/>
          </p:nvPr>
        </p:nvSpPr>
        <p:spPr>
          <a:xfrm>
            <a:off x="7856438" y="2869896"/>
            <a:ext cx="1149836"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14600056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a:prstGeom prst="rect">
            <a:avLst/>
          </a:prstGeom>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533400" y="2336873"/>
            <a:ext cx="3357899" cy="3599316"/>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061128" y="2336873"/>
            <a:ext cx="3359661" cy="3599316"/>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a:xfrm>
            <a:off x="5367881" y="5936188"/>
            <a:ext cx="2057400" cy="365125"/>
          </a:xfrm>
          <a:prstGeom prst="rect">
            <a:avLst/>
          </a:prstGeom>
        </p:spPr>
        <p:txBody>
          <a:bodyPr/>
          <a:lstStyle/>
          <a:p>
            <a:pPr algn="l" rtl="0"/>
            <a:fld id="{42AA3118-2D63-46DE-A5FD-62B7769B1823}" type="datetimeFigureOut">
              <a:rPr lang="en-US" dirty="0">
                <a:solidFill>
                  <a:prstClr val="white"/>
                </a:solidFill>
              </a:rPr>
              <a:pPr algn="l" rtl="0"/>
              <a:t>3/22/2020</a:t>
            </a:fld>
            <a:endParaRPr lang="en-US" dirty="0">
              <a:solidFill>
                <a:prstClr val="white"/>
              </a:solidFill>
            </a:endParaRPr>
          </a:p>
        </p:txBody>
      </p:sp>
      <p:sp>
        <p:nvSpPr>
          <p:cNvPr id="6" name="Footer Placeholder 5"/>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7" name="Slide Number Placeholder 6"/>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32783270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a:prstGeom prst="rect">
            <a:avLst/>
          </a:prstGeo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760988" y="2336874"/>
            <a:ext cx="3145080" cy="69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Content Placeholder 3"/>
          <p:cNvSpPr>
            <a:spLocks noGrp="1"/>
          </p:cNvSpPr>
          <p:nvPr>
            <p:ph sz="half" idx="2"/>
          </p:nvPr>
        </p:nvSpPr>
        <p:spPr>
          <a:xfrm>
            <a:off x="531638" y="3030009"/>
            <a:ext cx="3367045" cy="2906179"/>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282646" y="2336873"/>
            <a:ext cx="3145527" cy="69207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Content Placeholder 5"/>
          <p:cNvSpPr>
            <a:spLocks noGrp="1"/>
          </p:cNvSpPr>
          <p:nvPr>
            <p:ph sz="quarter" idx="4"/>
          </p:nvPr>
        </p:nvSpPr>
        <p:spPr>
          <a:xfrm>
            <a:off x="4061129" y="3030009"/>
            <a:ext cx="3367044" cy="2906179"/>
          </a:xfrm>
          <a:prstGeom prst="rect">
            <a:avLst/>
          </a:prstGeo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a:xfrm>
            <a:off x="5367881" y="5936188"/>
            <a:ext cx="2057400" cy="365125"/>
          </a:xfrm>
          <a:prstGeom prst="rect">
            <a:avLst/>
          </a:prstGeom>
        </p:spPr>
        <p:txBody>
          <a:bodyPr/>
          <a:lstStyle/>
          <a:p>
            <a:pPr algn="l" rtl="0"/>
            <a:fld id="{F3CA95C9-E353-4D5F-9DEE-820E2A1F9C49}" type="datetimeFigureOut">
              <a:rPr lang="en-US" dirty="0">
                <a:solidFill>
                  <a:prstClr val="white"/>
                </a:solidFill>
              </a:rPr>
              <a:pPr algn="l" rtl="0"/>
              <a:t>3/22/2020</a:t>
            </a:fld>
            <a:endParaRPr lang="en-US" dirty="0">
              <a:solidFill>
                <a:prstClr val="white"/>
              </a:solidFill>
            </a:endParaRPr>
          </a:p>
        </p:txBody>
      </p:sp>
      <p:sp>
        <p:nvSpPr>
          <p:cNvPr id="8" name="Footer Placeholder 7"/>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9" name="Slide Number Placeholder 8"/>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9130563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cstate="print">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a:prstGeom prst="rect">
            <a:avLst/>
          </a:prstGeom>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a:xfrm>
            <a:off x="5367881" y="5936188"/>
            <a:ext cx="2057400" cy="365125"/>
          </a:xfrm>
          <a:prstGeom prst="rect">
            <a:avLst/>
          </a:prstGeom>
        </p:spPr>
        <p:txBody>
          <a:bodyPr/>
          <a:lstStyle/>
          <a:p>
            <a:pPr algn="l" rtl="0"/>
            <a:fld id="{A1055670-3E6A-43D3-8215-C1C48E0C9650}" type="datetimeFigureOut">
              <a:rPr lang="en-US" dirty="0">
                <a:solidFill>
                  <a:prstClr val="white"/>
                </a:solidFill>
              </a:rPr>
              <a:pPr algn="l" rtl="0"/>
              <a:t>3/22/2020</a:t>
            </a:fld>
            <a:endParaRPr lang="en-US" dirty="0">
              <a:solidFill>
                <a:prstClr val="white"/>
              </a:solidFill>
            </a:endParaRPr>
          </a:p>
        </p:txBody>
      </p:sp>
      <p:sp>
        <p:nvSpPr>
          <p:cNvPr id="4" name="Footer Placeholder 3"/>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
        <p:nvSpPr>
          <p:cNvPr id="5" name="Slide Number Placeholder 4"/>
          <p:cNvSpPr>
            <a:spLocks noGrp="1"/>
          </p:cNvSpPr>
          <p:nvPr>
            <p:ph type="sldNum" sz="quarter" idx="12"/>
          </p:nvPr>
        </p:nvSpPr>
        <p:spPr>
          <a:xfrm>
            <a:off x="7848600" y="753228"/>
            <a:ext cx="1157674" cy="1090789"/>
          </a:xfrm>
          <a:prstGeom prst="rect">
            <a:avLst/>
          </a:prstGeom>
        </p:spPr>
        <p:txBody>
          <a:bodyPr/>
          <a:lstStyle/>
          <a:p>
            <a:pPr algn="l" rtl="0"/>
            <a:fld id="{6D22F896-40B5-4ADD-8801-0D06FADFA095}" type="slidenum">
              <a:rPr lang="en-US" dirty="0">
                <a:solidFill>
                  <a:prstClr val="white"/>
                </a:solidFill>
              </a:rPr>
              <a:pPr algn="l" rtl="0"/>
              <a:t>‹#›</a:t>
            </a:fld>
            <a:endParaRPr lang="en-US" dirty="0">
              <a:solidFill>
                <a:prstClr val="white"/>
              </a:solidFill>
            </a:endParaRPr>
          </a:p>
        </p:txBody>
      </p:sp>
    </p:spTree>
    <p:extLst>
      <p:ext uri="{BB962C8B-B14F-4D97-AF65-F5344CB8AC3E}">
        <p14:creationId xmlns:p14="http://schemas.microsoft.com/office/powerpoint/2010/main" val="29169501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print">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2" name="Date Placeholder 1"/>
          <p:cNvSpPr>
            <a:spLocks noGrp="1"/>
          </p:cNvSpPr>
          <p:nvPr>
            <p:ph type="dt" sz="half" idx="10"/>
          </p:nvPr>
        </p:nvSpPr>
        <p:spPr>
          <a:xfrm>
            <a:off x="5367881" y="5936188"/>
            <a:ext cx="2057400" cy="365125"/>
          </a:xfrm>
          <a:prstGeom prst="rect">
            <a:avLst/>
          </a:prstGeom>
        </p:spPr>
        <p:txBody>
          <a:bodyPr/>
          <a:lstStyle/>
          <a:p>
            <a:pPr algn="l" rtl="0"/>
            <a:fld id="{CCE34154-F461-49B9-A649-5772D9210BB9}" type="datetimeFigureOut">
              <a:rPr lang="en-US" dirty="0">
                <a:solidFill>
                  <a:prstClr val="white"/>
                </a:solidFill>
              </a:rPr>
              <a:pPr algn="l" rtl="0"/>
              <a:t>3/22/2020</a:t>
            </a:fld>
            <a:endParaRPr lang="en-US" dirty="0">
              <a:solidFill>
                <a:prstClr val="white"/>
              </a:solidFill>
            </a:endParaRPr>
          </a:p>
        </p:txBody>
      </p:sp>
      <p:sp>
        <p:nvSpPr>
          <p:cNvPr id="3" name="Footer Placeholder 2"/>
          <p:cNvSpPr>
            <a:spLocks noGrp="1"/>
          </p:cNvSpPr>
          <p:nvPr>
            <p:ph type="ftr" sz="quarter" idx="11"/>
          </p:nvPr>
        </p:nvSpPr>
        <p:spPr>
          <a:xfrm>
            <a:off x="533400" y="5936189"/>
            <a:ext cx="4834673" cy="365125"/>
          </a:xfrm>
          <a:prstGeom prst="rect">
            <a:avLst/>
          </a:prstGeom>
        </p:spPr>
        <p:txBody>
          <a:bodyPr/>
          <a:lstStyle/>
          <a:p>
            <a:pPr algn="l" rtl="0"/>
            <a:endParaRPr lang="en-US" dirty="0">
              <a:solidFill>
                <a:prstClr val="white"/>
              </a:solidFill>
            </a:endParaRPr>
          </a:p>
        </p:txBody>
      </p:sp>
    </p:spTree>
    <p:extLst>
      <p:ext uri="{BB962C8B-B14F-4D97-AF65-F5344CB8AC3E}">
        <p14:creationId xmlns:p14="http://schemas.microsoft.com/office/powerpoint/2010/main" val="2221013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theme" Target="../theme/theme10.xml"/><Relationship Id="rId3" Type="http://schemas.openxmlformats.org/officeDocument/2006/relationships/slideLayout" Target="../slideLayouts/slideLayout95.xml"/><Relationship Id="rId21" Type="http://schemas.openxmlformats.org/officeDocument/2006/relationships/image" Target="../media/image6.png"/><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image" Target="../media/image5.jpe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image" Target="../media/image4.png"/><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theme" Target="../theme/theme11.xml"/><Relationship Id="rId3" Type="http://schemas.openxmlformats.org/officeDocument/2006/relationships/slideLayout" Target="../slideLayouts/slideLayout112.xml"/><Relationship Id="rId21" Type="http://schemas.openxmlformats.org/officeDocument/2006/relationships/image" Target="../media/image6.png"/><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image" Target="../media/image5.jpe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19" Type="http://schemas.openxmlformats.org/officeDocument/2006/relationships/image" Target="../media/image4.png"/><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theme" Target="../theme/theme12.xml"/><Relationship Id="rId3" Type="http://schemas.openxmlformats.org/officeDocument/2006/relationships/slideLayout" Target="../slideLayouts/slideLayout129.xml"/><Relationship Id="rId21" Type="http://schemas.openxmlformats.org/officeDocument/2006/relationships/image" Target="../media/image6.png"/><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image" Target="../media/image5.jpeg"/><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image" Target="../media/image4.png"/><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5" Type="http://schemas.openxmlformats.org/officeDocument/2006/relationships/image" Target="../media/image2.jpe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5" Type="http://schemas.openxmlformats.org/officeDocument/2006/relationships/image" Target="../media/image2.jpe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מלבן 10"/>
          <p:cNvSpPr/>
          <p:nvPr userDrawn="1"/>
        </p:nvSpPr>
        <p:spPr>
          <a:xfrm>
            <a:off x="0" y="6585685"/>
            <a:ext cx="9144000" cy="277167"/>
          </a:xfrm>
          <a:prstGeom prst="rect">
            <a:avLst/>
          </a:prstGeom>
          <a:solidFill>
            <a:srgbClr val="FE9802">
              <a:alpha val="7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2" name="מלבן 1"/>
          <p:cNvSpPr/>
          <p:nvPr/>
        </p:nvSpPr>
        <p:spPr>
          <a:xfrm>
            <a:off x="0" y="0"/>
            <a:ext cx="9144000" cy="980728"/>
          </a:xfrm>
          <a:prstGeom prst="rect">
            <a:avLst/>
          </a:prstGeom>
          <a:solidFill>
            <a:srgbClr val="53526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8" name="מציין מיקום של תאריך 3"/>
          <p:cNvSpPr txBox="1">
            <a:spLocks/>
          </p:cNvSpPr>
          <p:nvPr/>
        </p:nvSpPr>
        <p:spPr>
          <a:xfrm>
            <a:off x="1571605" y="6585677"/>
            <a:ext cx="928694" cy="252000"/>
          </a:xfrm>
          <a:prstGeom prst="rect">
            <a:avLst/>
          </a:prstGeom>
          <a:no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1" anchor="ctr"/>
          <a:lstStyle>
            <a:lvl1pPr algn="ctr">
              <a:defRPr sz="1200">
                <a:solidFill>
                  <a:schemeClr val="tx1">
                    <a:tint val="75000"/>
                  </a:schemeClr>
                </a:solidFill>
                <a:cs typeface="David" pitchFamily="2" charset="-79"/>
              </a:defRPr>
            </a:lvl1pPr>
          </a:lstStyle>
          <a:p>
            <a:pPr eaLnBrk="1" fontAlgn="auto" hangingPunct="1">
              <a:spcBef>
                <a:spcPts val="0"/>
              </a:spcBef>
              <a:spcAft>
                <a:spcPts val="0"/>
              </a:spcAft>
              <a:defRPr/>
            </a:pPr>
            <a:r>
              <a:rPr lang="he-IL" sz="1100" b="1" dirty="0" smtClean="0">
                <a:solidFill>
                  <a:srgbClr val="1F497D">
                    <a:lumMod val="75000"/>
                  </a:srgbClr>
                </a:solidFill>
                <a:cs typeface="Arial"/>
              </a:rPr>
              <a:t>בלמ"ס</a:t>
            </a:r>
          </a:p>
        </p:txBody>
      </p:sp>
      <p:pic>
        <p:nvPicPr>
          <p:cNvPr id="27" name="תמונה 26" descr="big_tag_p_oref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520" y="30168"/>
            <a:ext cx="785818" cy="808210"/>
          </a:xfrm>
          <a:prstGeom prst="rect">
            <a:avLst/>
          </a:prstGeom>
          <a:noFill/>
          <a:ln w="9525">
            <a:noFill/>
            <a:miter lim="800000"/>
            <a:headEnd/>
            <a:tailEnd/>
          </a:ln>
          <a:effectLst>
            <a:outerShdw blurRad="76200" dir="13500000" sy="23000" kx="1200000" algn="br" rotWithShape="0">
              <a:prstClr val="black">
                <a:alpha val="20000"/>
              </a:prstClr>
            </a:outerShdw>
          </a:effectLst>
        </p:spPr>
      </p:pic>
      <p:sp>
        <p:nvSpPr>
          <p:cNvPr id="3" name="אליפסה 2"/>
          <p:cNvSpPr/>
          <p:nvPr/>
        </p:nvSpPr>
        <p:spPr>
          <a:xfrm>
            <a:off x="8111203" y="68409"/>
            <a:ext cx="881384" cy="881384"/>
          </a:xfrm>
          <a:prstGeom prst="ellipse">
            <a:avLst/>
          </a:prstGeom>
          <a:solidFill>
            <a:schemeClr val="bg1"/>
          </a:solidFill>
          <a:ln>
            <a:noFill/>
          </a:ln>
          <a:effectLst>
            <a:outerShdw blurRad="76200" dir="9480000" sy="23000" kx="1200000" algn="br"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pic>
        <p:nvPicPr>
          <p:cNvPr id="10" name="Picture 8" descr="תמונה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1206" y="68410"/>
            <a:ext cx="891535" cy="891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778465"/>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51" r:id="rId4"/>
    <p:sldLayoutId id="2147483953" r:id="rId5"/>
    <p:sldLayoutId id="2147483954" r:id="rId6"/>
  </p:sldLayoutIdLst>
  <p:timing>
    <p:tnLst>
      <p:par>
        <p:cTn id="1" dur="indefinite" restart="never" nodeType="tmRoot"/>
      </p:par>
    </p:tnLst>
  </p:timing>
  <p:txStyles>
    <p:titleStyle>
      <a:lvl1pPr algn="ctr" defTabSz="914400" rtl="1" eaLnBrk="1" latinLnBrk="0" hangingPunct="1">
        <a:spcBef>
          <a:spcPct val="0"/>
        </a:spcBef>
        <a:buNone/>
        <a:defRPr sz="3200" b="1" kern="1200">
          <a:solidFill>
            <a:schemeClr val="bg1"/>
          </a:solidFill>
          <a:latin typeface="+mj-lt"/>
          <a:ea typeface="+mj-ea"/>
          <a:cs typeface="David" pitchFamily="2" charset="-79"/>
        </a:defRPr>
      </a:lvl1pPr>
    </p:titleStyle>
    <p:bodyStyle>
      <a:lvl1pPr marL="457200" indent="-457200" algn="r" defTabSz="914400" rtl="1" eaLnBrk="1" latinLnBrk="0" hangingPunct="1">
        <a:spcBef>
          <a:spcPct val="20000"/>
        </a:spcBef>
        <a:buClr>
          <a:srgbClr val="3333CC"/>
        </a:buClr>
        <a:buFont typeface="+mj-lt"/>
        <a:buAutoNum type="arabicPeriod"/>
        <a:defRPr sz="2400" kern="1200">
          <a:solidFill>
            <a:schemeClr val="tx1"/>
          </a:solidFill>
          <a:latin typeface="+mn-lt"/>
          <a:ea typeface="+mn-ea"/>
          <a:cs typeface="David" pitchFamily="2" charset="-79"/>
        </a:defRPr>
      </a:lvl1pPr>
      <a:lvl2pPr marL="971550" indent="-514350" algn="r" defTabSz="914400" rtl="1" eaLnBrk="1" latinLnBrk="0" hangingPunct="1">
        <a:spcBef>
          <a:spcPct val="20000"/>
        </a:spcBef>
        <a:buClr>
          <a:srgbClr val="FF0000"/>
        </a:buClr>
        <a:buFont typeface="+mj-cs"/>
        <a:buAutoNum type="hebrew2Minus"/>
        <a:defRPr sz="2000" kern="1200">
          <a:solidFill>
            <a:schemeClr val="tx1"/>
          </a:solidFill>
          <a:latin typeface="+mn-lt"/>
          <a:ea typeface="+mn-ea"/>
          <a:cs typeface="David" pitchFamily="2" charset="-79"/>
        </a:defRPr>
      </a:lvl2pPr>
      <a:lvl3pPr marL="1257300" indent="-342900" algn="r" defTabSz="914400" rtl="1" eaLnBrk="1" latinLnBrk="0" hangingPunct="1">
        <a:spcBef>
          <a:spcPct val="20000"/>
        </a:spcBef>
        <a:buClr>
          <a:srgbClr val="008000"/>
        </a:buClr>
        <a:buFont typeface="+mj-lt"/>
        <a:buAutoNum type="arabicParenR"/>
        <a:defRPr sz="1800" kern="1200">
          <a:solidFill>
            <a:schemeClr val="tx1"/>
          </a:solidFill>
          <a:latin typeface="+mn-lt"/>
          <a:ea typeface="+mn-ea"/>
          <a:cs typeface="David" pitchFamily="2" charset="-79"/>
        </a:defRPr>
      </a:lvl3pPr>
      <a:lvl4pPr marL="1714500" indent="-342900" algn="r" defTabSz="914400" rtl="1" eaLnBrk="1" latinLnBrk="0" hangingPunct="1">
        <a:spcBef>
          <a:spcPct val="20000"/>
        </a:spcBef>
        <a:buClr>
          <a:srgbClr val="CC6600"/>
        </a:buClr>
        <a:buFont typeface="+mj-lt"/>
        <a:buAutoNum type="alphaLcParenR"/>
        <a:defRPr sz="1600" kern="1200">
          <a:solidFill>
            <a:schemeClr val="tx1"/>
          </a:solidFill>
          <a:latin typeface="+mn-lt"/>
          <a:ea typeface="+mn-ea"/>
          <a:cs typeface="David" pitchFamily="2" charset="-79"/>
        </a:defRPr>
      </a:lvl4pPr>
      <a:lvl5pPr marL="2343150" indent="-514350" algn="r" defTabSz="914400" rtl="1" eaLnBrk="1" latinLnBrk="0" hangingPunct="1">
        <a:spcBef>
          <a:spcPct val="20000"/>
        </a:spcBef>
        <a:buClr>
          <a:srgbClr val="0099CC"/>
        </a:buClr>
        <a:buFont typeface="+mj-lt"/>
        <a:buAutoNum type="romanUcPeriod"/>
        <a:defRPr sz="2000" kern="1200">
          <a:solidFill>
            <a:schemeClr val="tx1"/>
          </a:solidFill>
          <a:latin typeface="+mn-lt"/>
          <a:ea typeface="+mn-ea"/>
          <a:cs typeface="David" pitchFamily="2" charset="-79"/>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מלבן 7">
            <a:extLst>
              <a:ext uri="{FF2B5EF4-FFF2-40B4-BE49-F238E27FC236}">
                <a16:creationId xmlns="" xmlns:a16="http://schemas.microsoft.com/office/drawing/2014/main" id="{642FC674-4435-410B-8880-DE22BFB0B6E3}"/>
              </a:ext>
            </a:extLst>
          </p:cNvPr>
          <p:cNvSpPr/>
          <p:nvPr userDrawn="1"/>
        </p:nvSpPr>
        <p:spPr>
          <a:xfrm>
            <a:off x="0" y="6584950"/>
            <a:ext cx="9144000" cy="277813"/>
          </a:xfrm>
          <a:prstGeom prst="rect">
            <a:avLst/>
          </a:prstGeom>
          <a:solidFill>
            <a:srgbClr val="FE9802">
              <a:alpha val="7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9" name="מלבן 8">
            <a:extLst>
              <a:ext uri="{FF2B5EF4-FFF2-40B4-BE49-F238E27FC236}">
                <a16:creationId xmlns="" xmlns:a16="http://schemas.microsoft.com/office/drawing/2014/main" id="{E3A31073-DD50-4884-9930-FF6FE0C0B843}"/>
              </a:ext>
            </a:extLst>
          </p:cNvPr>
          <p:cNvSpPr/>
          <p:nvPr userDrawn="1"/>
        </p:nvSpPr>
        <p:spPr>
          <a:xfrm>
            <a:off x="0" y="0"/>
            <a:ext cx="9144000" cy="981075"/>
          </a:xfrm>
          <a:prstGeom prst="rect">
            <a:avLst/>
          </a:prstGeom>
          <a:solidFill>
            <a:srgbClr val="53526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10" name="מציין מיקום של תאריך 3">
            <a:extLst>
              <a:ext uri="{FF2B5EF4-FFF2-40B4-BE49-F238E27FC236}">
                <a16:creationId xmlns="" xmlns:a16="http://schemas.microsoft.com/office/drawing/2014/main" id="{01B8AF07-F41D-4EE7-9C5C-FE29961C9B96}"/>
              </a:ext>
            </a:extLst>
          </p:cNvPr>
          <p:cNvSpPr txBox="1">
            <a:spLocks/>
          </p:cNvSpPr>
          <p:nvPr userDrawn="1"/>
        </p:nvSpPr>
        <p:spPr>
          <a:xfrm>
            <a:off x="-252536" y="6633999"/>
            <a:ext cx="928694" cy="252000"/>
          </a:xfrm>
          <a:prstGeom prst="rect">
            <a:avLst/>
          </a:prstGeom>
          <a:noFill/>
          <a:ln/>
        </p:spPr>
        <p:style>
          <a:lnRef idx="0">
            <a:schemeClr val="accent1"/>
          </a:lnRef>
          <a:fillRef idx="3">
            <a:schemeClr val="accent1"/>
          </a:fillRef>
          <a:effectRef idx="3">
            <a:schemeClr val="accent1"/>
          </a:effectRef>
          <a:fontRef idx="minor">
            <a:schemeClr val="lt1"/>
          </a:fontRef>
        </p:style>
        <p:txBody>
          <a:bodyPr rtlCol="1" anchor="ctr"/>
          <a:lstStyle>
            <a:lvl1pPr algn="ctr">
              <a:defRPr sz="1200">
                <a:solidFill>
                  <a:schemeClr val="tx1">
                    <a:tint val="75000"/>
                  </a:schemeClr>
                </a:solidFill>
                <a:cs typeface="David" pitchFamily="2" charset="-79"/>
              </a:defRPr>
            </a:lvl1pPr>
          </a:lstStyle>
          <a:p>
            <a:pPr eaLnBrk="1" fontAlgn="auto" hangingPunct="1">
              <a:spcBef>
                <a:spcPts val="0"/>
              </a:spcBef>
              <a:spcAft>
                <a:spcPts val="0"/>
              </a:spcAft>
              <a:defRPr/>
            </a:pPr>
            <a:r>
              <a:rPr lang="he-IL" sz="1000" b="1" i="1" dirty="0">
                <a:solidFill>
                  <a:srgbClr val="1F497D">
                    <a:lumMod val="75000"/>
                  </a:srgbClr>
                </a:solidFill>
                <a:cs typeface="Arial"/>
              </a:rPr>
              <a:t>בלמ"ס</a:t>
            </a:r>
          </a:p>
        </p:txBody>
      </p:sp>
      <p:sp>
        <p:nvSpPr>
          <p:cNvPr id="11" name="מציין מיקום של תאריך 3">
            <a:extLst>
              <a:ext uri="{FF2B5EF4-FFF2-40B4-BE49-F238E27FC236}">
                <a16:creationId xmlns="" xmlns:a16="http://schemas.microsoft.com/office/drawing/2014/main" id="{FFE64078-08E6-4953-93D9-B366634B9EB7}"/>
              </a:ext>
            </a:extLst>
          </p:cNvPr>
          <p:cNvSpPr txBox="1">
            <a:spLocks/>
          </p:cNvSpPr>
          <p:nvPr userDrawn="1"/>
        </p:nvSpPr>
        <p:spPr>
          <a:xfrm>
            <a:off x="4644008" y="6633999"/>
            <a:ext cx="4586282" cy="252000"/>
          </a:xfrm>
          <a:prstGeom prst="rect">
            <a:avLst/>
          </a:prstGeom>
          <a:noFill/>
          <a:ln/>
        </p:spPr>
        <p:style>
          <a:lnRef idx="0">
            <a:schemeClr val="accent1"/>
          </a:lnRef>
          <a:fillRef idx="3">
            <a:schemeClr val="accent1"/>
          </a:fillRef>
          <a:effectRef idx="3">
            <a:schemeClr val="accent1"/>
          </a:effectRef>
          <a:fontRef idx="minor">
            <a:schemeClr val="lt1"/>
          </a:fontRef>
        </p:style>
        <p:txBody>
          <a:bodyPr lIns="72000" tIns="36000" rtlCol="1" anchor="ctr"/>
          <a:lstStyle>
            <a:lvl1pPr algn="ctr">
              <a:defRPr sz="1200">
                <a:solidFill>
                  <a:schemeClr val="tx1">
                    <a:tint val="75000"/>
                  </a:schemeClr>
                </a:solidFill>
                <a:cs typeface="David" pitchFamily="2" charset="-79"/>
              </a:defRPr>
            </a:lvl1pPr>
          </a:lstStyle>
          <a:p>
            <a:pPr algn="r" eaLnBrk="1" fontAlgn="auto" hangingPunct="1">
              <a:spcBef>
                <a:spcPts val="0"/>
              </a:spcBef>
              <a:spcAft>
                <a:spcPts val="0"/>
              </a:spcAft>
              <a:defRPr/>
            </a:pPr>
            <a:r>
              <a:rPr lang="he-IL" sz="900" dirty="0">
                <a:solidFill>
                  <a:srgbClr val="1F497D">
                    <a:lumMod val="75000"/>
                  </a:srgbClr>
                </a:solidFill>
                <a:cs typeface="Arial"/>
              </a:rPr>
              <a:t>פקע"ר / מחלקת מיגון/ענף הנדסה/כנס מיגון 18</a:t>
            </a:r>
          </a:p>
        </p:txBody>
      </p:sp>
      <p:pic>
        <p:nvPicPr>
          <p:cNvPr id="12" name="תמונה 11" descr="big_tag_p_oref1">
            <a:extLst>
              <a:ext uri="{FF2B5EF4-FFF2-40B4-BE49-F238E27FC236}">
                <a16:creationId xmlns="" xmlns:a16="http://schemas.microsoft.com/office/drawing/2014/main" id="{B8EB5149-7517-4088-93F4-5739FDA1A661}"/>
              </a:ext>
            </a:extLst>
          </p:cNvPr>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85725" y="30163"/>
            <a:ext cx="787400" cy="808037"/>
          </a:xfrm>
          <a:prstGeom prst="rect">
            <a:avLst/>
          </a:prstGeom>
          <a:noFill/>
          <a:ln w="9525">
            <a:noFill/>
            <a:miter lim="800000"/>
            <a:headEnd/>
            <a:tailEnd/>
          </a:ln>
          <a:effectLst>
            <a:outerShdw blurRad="76200" dir="13500000" sy="23000" kx="1200000" algn="br" rotWithShape="0">
              <a:prstClr val="black">
                <a:alpha val="20000"/>
              </a:prstClr>
            </a:outerShdw>
          </a:effectLst>
        </p:spPr>
      </p:pic>
      <p:sp>
        <p:nvSpPr>
          <p:cNvPr id="13" name="אליפסה 12">
            <a:extLst>
              <a:ext uri="{FF2B5EF4-FFF2-40B4-BE49-F238E27FC236}">
                <a16:creationId xmlns="" xmlns:a16="http://schemas.microsoft.com/office/drawing/2014/main" id="{38C8DCFB-4B4D-44ED-A7BD-4BB8D2EB511A}"/>
              </a:ext>
            </a:extLst>
          </p:cNvPr>
          <p:cNvSpPr/>
          <p:nvPr userDrawn="1"/>
        </p:nvSpPr>
        <p:spPr>
          <a:xfrm>
            <a:off x="8110538" y="68263"/>
            <a:ext cx="882650" cy="881062"/>
          </a:xfrm>
          <a:prstGeom prst="ellipse">
            <a:avLst/>
          </a:prstGeom>
          <a:solidFill>
            <a:schemeClr val="tx1"/>
          </a:solidFill>
          <a:ln>
            <a:noFill/>
          </a:ln>
          <a:effectLst>
            <a:outerShdw blurRad="76200" dir="9480000" sy="23000" kx="1200000" algn="br"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pic>
        <p:nvPicPr>
          <p:cNvPr id="14" name="Picture 8" descr="תמונה1">
            <a:extLst>
              <a:ext uri="{FF2B5EF4-FFF2-40B4-BE49-F238E27FC236}">
                <a16:creationId xmlns="" xmlns:a16="http://schemas.microsoft.com/office/drawing/2014/main" id="{3100EEE3-A27B-4BDA-B6F0-5D1604931F9D}"/>
              </a:ext>
            </a:extLst>
          </p:cNvPr>
          <p:cNvPicPr>
            <a:picLocks noChangeAspect="1" noChangeArrowheads="1"/>
          </p:cNvPicPr>
          <p:nvPr userDrawn="1"/>
        </p:nvPicPr>
        <p:blipFill>
          <a:blip r:embed="rId2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72400" y="131990"/>
            <a:ext cx="753608" cy="75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תמונה 14">
            <a:extLst>
              <a:ext uri="{FF2B5EF4-FFF2-40B4-BE49-F238E27FC236}">
                <a16:creationId xmlns="" xmlns:a16="http://schemas.microsoft.com/office/drawing/2014/main" id="{641C943D-CC73-4D0B-85CC-14E56A3814AF}"/>
              </a:ext>
            </a:extLst>
          </p:cNvPr>
          <p:cNvPicPr>
            <a:picLocks noChangeAspect="1"/>
          </p:cNvPicPr>
          <p:nvPr userDrawn="1"/>
        </p:nvPicPr>
        <p:blipFill rotWithShape="1">
          <a:blip r:embed="rId21" cstate="print"/>
          <a:srcRect l="5113" t="5201" r="5113" b="66377"/>
          <a:stretch/>
        </p:blipFill>
        <p:spPr>
          <a:xfrm>
            <a:off x="-9625" y="-57401"/>
            <a:ext cx="9159881" cy="1631215"/>
          </a:xfrm>
          <a:prstGeom prst="rect">
            <a:avLst/>
          </a:prstGeom>
        </p:spPr>
      </p:pic>
      <p:sp>
        <p:nvSpPr>
          <p:cNvPr id="7" name="מלבן 6">
            <a:extLst>
              <a:ext uri="{FF2B5EF4-FFF2-40B4-BE49-F238E27FC236}">
                <a16:creationId xmlns="" xmlns:a16="http://schemas.microsoft.com/office/drawing/2014/main" id="{D3C5E5BE-9714-4F9F-ABD8-B55CDCE216A6}"/>
              </a:ext>
            </a:extLst>
          </p:cNvPr>
          <p:cNvSpPr/>
          <p:nvPr userDrawn="1"/>
        </p:nvSpPr>
        <p:spPr>
          <a:xfrm>
            <a:off x="-69927" y="6515391"/>
            <a:ext cx="678391" cy="246221"/>
          </a:xfrm>
          <a:prstGeom prst="rect">
            <a:avLst/>
          </a:prstGeom>
        </p:spPr>
        <p:txBody>
          <a:bodyPr wrap="none">
            <a:spAutoFit/>
          </a:bodyPr>
          <a:lstStyle/>
          <a:p>
            <a:pPr algn="l">
              <a:defRPr/>
            </a:pPr>
            <a:r>
              <a:rPr lang="he-IL" sz="1000" b="1" i="1" dirty="0">
                <a:solidFill>
                  <a:srgbClr val="1F497D">
                    <a:lumMod val="75000"/>
                  </a:srgbClr>
                </a:solidFill>
                <a:latin typeface="Trebuchet MS"/>
                <a:cs typeface="Arial"/>
              </a:rPr>
              <a:t>08.10.18</a:t>
            </a:r>
          </a:p>
        </p:txBody>
      </p:sp>
    </p:spTree>
    <p:extLst>
      <p:ext uri="{BB962C8B-B14F-4D97-AF65-F5344CB8AC3E}">
        <p14:creationId xmlns:p14="http://schemas.microsoft.com/office/powerpoint/2010/main" val="516198354"/>
      </p:ext>
    </p:extLst>
  </p:cSld>
  <p:clrMap bg1="dk1" tx1="lt1" bg2="dk2" tx2="lt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2" r:id="rId13"/>
    <p:sldLayoutId id="2147484063" r:id="rId14"/>
    <p:sldLayoutId id="2147484064" r:id="rId15"/>
    <p:sldLayoutId id="2147484065" r:id="rId16"/>
    <p:sldLayoutId id="2147484066" r:id="rId17"/>
  </p:sldLayoutIdLst>
  <p:txStyles>
    <p:titleStyle>
      <a:lvl1pPr algn="l" defTabSz="914400" rtl="1"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מלבן 7">
            <a:extLst>
              <a:ext uri="{FF2B5EF4-FFF2-40B4-BE49-F238E27FC236}">
                <a16:creationId xmlns="" xmlns:a16="http://schemas.microsoft.com/office/drawing/2014/main" id="{642FC674-4435-410B-8880-DE22BFB0B6E3}"/>
              </a:ext>
            </a:extLst>
          </p:cNvPr>
          <p:cNvSpPr/>
          <p:nvPr userDrawn="1"/>
        </p:nvSpPr>
        <p:spPr>
          <a:xfrm>
            <a:off x="0" y="6584950"/>
            <a:ext cx="9144000" cy="277813"/>
          </a:xfrm>
          <a:prstGeom prst="rect">
            <a:avLst/>
          </a:prstGeom>
          <a:solidFill>
            <a:srgbClr val="FE9802">
              <a:alpha val="7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9" name="מלבן 8">
            <a:extLst>
              <a:ext uri="{FF2B5EF4-FFF2-40B4-BE49-F238E27FC236}">
                <a16:creationId xmlns="" xmlns:a16="http://schemas.microsoft.com/office/drawing/2014/main" id="{E3A31073-DD50-4884-9930-FF6FE0C0B843}"/>
              </a:ext>
            </a:extLst>
          </p:cNvPr>
          <p:cNvSpPr/>
          <p:nvPr userDrawn="1"/>
        </p:nvSpPr>
        <p:spPr>
          <a:xfrm>
            <a:off x="0" y="0"/>
            <a:ext cx="9144000" cy="981075"/>
          </a:xfrm>
          <a:prstGeom prst="rect">
            <a:avLst/>
          </a:prstGeom>
          <a:solidFill>
            <a:srgbClr val="53526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10" name="מציין מיקום של תאריך 3">
            <a:extLst>
              <a:ext uri="{FF2B5EF4-FFF2-40B4-BE49-F238E27FC236}">
                <a16:creationId xmlns="" xmlns:a16="http://schemas.microsoft.com/office/drawing/2014/main" id="{01B8AF07-F41D-4EE7-9C5C-FE29961C9B96}"/>
              </a:ext>
            </a:extLst>
          </p:cNvPr>
          <p:cNvSpPr txBox="1">
            <a:spLocks/>
          </p:cNvSpPr>
          <p:nvPr userDrawn="1"/>
        </p:nvSpPr>
        <p:spPr>
          <a:xfrm>
            <a:off x="-252536" y="6633999"/>
            <a:ext cx="928694" cy="252000"/>
          </a:xfrm>
          <a:prstGeom prst="rect">
            <a:avLst/>
          </a:prstGeom>
          <a:noFill/>
          <a:ln/>
        </p:spPr>
        <p:style>
          <a:lnRef idx="0">
            <a:schemeClr val="accent1"/>
          </a:lnRef>
          <a:fillRef idx="3">
            <a:schemeClr val="accent1"/>
          </a:fillRef>
          <a:effectRef idx="3">
            <a:schemeClr val="accent1"/>
          </a:effectRef>
          <a:fontRef idx="minor">
            <a:schemeClr val="lt1"/>
          </a:fontRef>
        </p:style>
        <p:txBody>
          <a:bodyPr rtlCol="1" anchor="ctr"/>
          <a:lstStyle>
            <a:lvl1pPr algn="ctr">
              <a:defRPr sz="1200">
                <a:solidFill>
                  <a:schemeClr val="tx1">
                    <a:tint val="75000"/>
                  </a:schemeClr>
                </a:solidFill>
                <a:cs typeface="David" pitchFamily="2" charset="-79"/>
              </a:defRPr>
            </a:lvl1pPr>
          </a:lstStyle>
          <a:p>
            <a:pPr eaLnBrk="1" fontAlgn="auto" hangingPunct="1">
              <a:spcBef>
                <a:spcPts val="0"/>
              </a:spcBef>
              <a:spcAft>
                <a:spcPts val="0"/>
              </a:spcAft>
              <a:defRPr/>
            </a:pPr>
            <a:r>
              <a:rPr lang="he-IL" sz="1000" b="1" i="1" dirty="0">
                <a:solidFill>
                  <a:srgbClr val="1F497D">
                    <a:lumMod val="75000"/>
                  </a:srgbClr>
                </a:solidFill>
                <a:cs typeface="Arial"/>
              </a:rPr>
              <a:t>בלמ"ס</a:t>
            </a:r>
          </a:p>
        </p:txBody>
      </p:sp>
      <p:sp>
        <p:nvSpPr>
          <p:cNvPr id="11" name="מציין מיקום של תאריך 3">
            <a:extLst>
              <a:ext uri="{FF2B5EF4-FFF2-40B4-BE49-F238E27FC236}">
                <a16:creationId xmlns="" xmlns:a16="http://schemas.microsoft.com/office/drawing/2014/main" id="{FFE64078-08E6-4953-93D9-B366634B9EB7}"/>
              </a:ext>
            </a:extLst>
          </p:cNvPr>
          <p:cNvSpPr txBox="1">
            <a:spLocks/>
          </p:cNvSpPr>
          <p:nvPr userDrawn="1"/>
        </p:nvSpPr>
        <p:spPr>
          <a:xfrm>
            <a:off x="4644008" y="6633999"/>
            <a:ext cx="4586282" cy="252000"/>
          </a:xfrm>
          <a:prstGeom prst="rect">
            <a:avLst/>
          </a:prstGeom>
          <a:noFill/>
          <a:ln/>
        </p:spPr>
        <p:style>
          <a:lnRef idx="0">
            <a:schemeClr val="accent1"/>
          </a:lnRef>
          <a:fillRef idx="3">
            <a:schemeClr val="accent1"/>
          </a:fillRef>
          <a:effectRef idx="3">
            <a:schemeClr val="accent1"/>
          </a:effectRef>
          <a:fontRef idx="minor">
            <a:schemeClr val="lt1"/>
          </a:fontRef>
        </p:style>
        <p:txBody>
          <a:bodyPr lIns="72000" tIns="36000" rtlCol="1" anchor="ctr"/>
          <a:lstStyle>
            <a:lvl1pPr algn="ctr">
              <a:defRPr sz="1200">
                <a:solidFill>
                  <a:schemeClr val="tx1">
                    <a:tint val="75000"/>
                  </a:schemeClr>
                </a:solidFill>
                <a:cs typeface="David" pitchFamily="2" charset="-79"/>
              </a:defRPr>
            </a:lvl1pPr>
          </a:lstStyle>
          <a:p>
            <a:pPr algn="r" eaLnBrk="1" fontAlgn="auto" hangingPunct="1">
              <a:spcBef>
                <a:spcPts val="0"/>
              </a:spcBef>
              <a:spcAft>
                <a:spcPts val="0"/>
              </a:spcAft>
              <a:defRPr/>
            </a:pPr>
            <a:r>
              <a:rPr lang="he-IL" sz="900" dirty="0">
                <a:solidFill>
                  <a:srgbClr val="1F497D">
                    <a:lumMod val="75000"/>
                  </a:srgbClr>
                </a:solidFill>
                <a:cs typeface="Arial"/>
              </a:rPr>
              <a:t>פקע"ר / מחלקת מיגון/ענף הנדסה/כנס מיגון 18</a:t>
            </a:r>
          </a:p>
        </p:txBody>
      </p:sp>
      <p:pic>
        <p:nvPicPr>
          <p:cNvPr id="12" name="תמונה 11" descr="big_tag_p_oref1">
            <a:extLst>
              <a:ext uri="{FF2B5EF4-FFF2-40B4-BE49-F238E27FC236}">
                <a16:creationId xmlns="" xmlns:a16="http://schemas.microsoft.com/office/drawing/2014/main" id="{B8EB5149-7517-4088-93F4-5739FDA1A661}"/>
              </a:ext>
            </a:extLst>
          </p:cNvPr>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85725" y="30163"/>
            <a:ext cx="787400" cy="808037"/>
          </a:xfrm>
          <a:prstGeom prst="rect">
            <a:avLst/>
          </a:prstGeom>
          <a:noFill/>
          <a:ln w="9525">
            <a:noFill/>
            <a:miter lim="800000"/>
            <a:headEnd/>
            <a:tailEnd/>
          </a:ln>
          <a:effectLst>
            <a:outerShdw blurRad="76200" dir="13500000" sy="23000" kx="1200000" algn="br" rotWithShape="0">
              <a:prstClr val="black">
                <a:alpha val="20000"/>
              </a:prstClr>
            </a:outerShdw>
          </a:effectLst>
        </p:spPr>
      </p:pic>
      <p:sp>
        <p:nvSpPr>
          <p:cNvPr id="13" name="אליפסה 12">
            <a:extLst>
              <a:ext uri="{FF2B5EF4-FFF2-40B4-BE49-F238E27FC236}">
                <a16:creationId xmlns="" xmlns:a16="http://schemas.microsoft.com/office/drawing/2014/main" id="{38C8DCFB-4B4D-44ED-A7BD-4BB8D2EB511A}"/>
              </a:ext>
            </a:extLst>
          </p:cNvPr>
          <p:cNvSpPr/>
          <p:nvPr userDrawn="1"/>
        </p:nvSpPr>
        <p:spPr>
          <a:xfrm>
            <a:off x="8110538" y="68263"/>
            <a:ext cx="882650" cy="881062"/>
          </a:xfrm>
          <a:prstGeom prst="ellipse">
            <a:avLst/>
          </a:prstGeom>
          <a:solidFill>
            <a:schemeClr val="tx1"/>
          </a:solidFill>
          <a:ln>
            <a:noFill/>
          </a:ln>
          <a:effectLst>
            <a:outerShdw blurRad="76200" dir="9480000" sy="23000" kx="1200000" algn="br"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pic>
        <p:nvPicPr>
          <p:cNvPr id="14" name="Picture 8" descr="תמונה1">
            <a:extLst>
              <a:ext uri="{FF2B5EF4-FFF2-40B4-BE49-F238E27FC236}">
                <a16:creationId xmlns="" xmlns:a16="http://schemas.microsoft.com/office/drawing/2014/main" id="{3100EEE3-A27B-4BDA-B6F0-5D1604931F9D}"/>
              </a:ext>
            </a:extLst>
          </p:cNvPr>
          <p:cNvPicPr>
            <a:picLocks noChangeAspect="1" noChangeArrowheads="1"/>
          </p:cNvPicPr>
          <p:nvPr userDrawn="1"/>
        </p:nvPicPr>
        <p:blipFill>
          <a:blip r:embed="rId2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72400" y="131990"/>
            <a:ext cx="753608" cy="75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תמונה 14">
            <a:extLst>
              <a:ext uri="{FF2B5EF4-FFF2-40B4-BE49-F238E27FC236}">
                <a16:creationId xmlns="" xmlns:a16="http://schemas.microsoft.com/office/drawing/2014/main" id="{641C943D-CC73-4D0B-85CC-14E56A3814AF}"/>
              </a:ext>
            </a:extLst>
          </p:cNvPr>
          <p:cNvPicPr>
            <a:picLocks noChangeAspect="1"/>
          </p:cNvPicPr>
          <p:nvPr userDrawn="1"/>
        </p:nvPicPr>
        <p:blipFill rotWithShape="1">
          <a:blip r:embed="rId21" cstate="print"/>
          <a:srcRect l="5113" t="5201" r="5113" b="66377"/>
          <a:stretch/>
        </p:blipFill>
        <p:spPr>
          <a:xfrm>
            <a:off x="-9625" y="-57401"/>
            <a:ext cx="9159881" cy="1631215"/>
          </a:xfrm>
          <a:prstGeom prst="rect">
            <a:avLst/>
          </a:prstGeom>
        </p:spPr>
      </p:pic>
      <p:sp>
        <p:nvSpPr>
          <p:cNvPr id="7" name="מלבן 6">
            <a:extLst>
              <a:ext uri="{FF2B5EF4-FFF2-40B4-BE49-F238E27FC236}">
                <a16:creationId xmlns="" xmlns:a16="http://schemas.microsoft.com/office/drawing/2014/main" id="{D3C5E5BE-9714-4F9F-ABD8-B55CDCE216A6}"/>
              </a:ext>
            </a:extLst>
          </p:cNvPr>
          <p:cNvSpPr/>
          <p:nvPr userDrawn="1"/>
        </p:nvSpPr>
        <p:spPr>
          <a:xfrm>
            <a:off x="-69927" y="6515391"/>
            <a:ext cx="678391" cy="246221"/>
          </a:xfrm>
          <a:prstGeom prst="rect">
            <a:avLst/>
          </a:prstGeom>
        </p:spPr>
        <p:txBody>
          <a:bodyPr wrap="none">
            <a:spAutoFit/>
          </a:bodyPr>
          <a:lstStyle/>
          <a:p>
            <a:pPr algn="l">
              <a:defRPr/>
            </a:pPr>
            <a:r>
              <a:rPr lang="he-IL" sz="1000" b="1" i="1" dirty="0">
                <a:solidFill>
                  <a:srgbClr val="1F497D">
                    <a:lumMod val="75000"/>
                  </a:srgbClr>
                </a:solidFill>
                <a:latin typeface="Trebuchet MS"/>
                <a:cs typeface="Arial"/>
              </a:rPr>
              <a:t>08.10.18</a:t>
            </a:r>
          </a:p>
        </p:txBody>
      </p:sp>
    </p:spTree>
    <p:extLst>
      <p:ext uri="{BB962C8B-B14F-4D97-AF65-F5344CB8AC3E}">
        <p14:creationId xmlns:p14="http://schemas.microsoft.com/office/powerpoint/2010/main" val="340275964"/>
      </p:ext>
    </p:extLst>
  </p:cSld>
  <p:clrMap bg1="dk1" tx1="lt1" bg2="dk2" tx2="lt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 id="2147484081" r:id="rId14"/>
    <p:sldLayoutId id="2147484082" r:id="rId15"/>
    <p:sldLayoutId id="2147484083" r:id="rId16"/>
    <p:sldLayoutId id="2147484084" r:id="rId17"/>
  </p:sldLayoutIdLst>
  <p:txStyles>
    <p:titleStyle>
      <a:lvl1pPr algn="l" defTabSz="914400" rtl="1"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מלבן 7">
            <a:extLst>
              <a:ext uri="{FF2B5EF4-FFF2-40B4-BE49-F238E27FC236}">
                <a16:creationId xmlns="" xmlns:a16="http://schemas.microsoft.com/office/drawing/2014/main" id="{642FC674-4435-410B-8880-DE22BFB0B6E3}"/>
              </a:ext>
            </a:extLst>
          </p:cNvPr>
          <p:cNvSpPr/>
          <p:nvPr userDrawn="1"/>
        </p:nvSpPr>
        <p:spPr>
          <a:xfrm>
            <a:off x="0" y="6584950"/>
            <a:ext cx="9144000" cy="277813"/>
          </a:xfrm>
          <a:prstGeom prst="rect">
            <a:avLst/>
          </a:prstGeom>
          <a:solidFill>
            <a:srgbClr val="FE9802">
              <a:alpha val="7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9" name="מלבן 8">
            <a:extLst>
              <a:ext uri="{FF2B5EF4-FFF2-40B4-BE49-F238E27FC236}">
                <a16:creationId xmlns="" xmlns:a16="http://schemas.microsoft.com/office/drawing/2014/main" id="{E3A31073-DD50-4884-9930-FF6FE0C0B843}"/>
              </a:ext>
            </a:extLst>
          </p:cNvPr>
          <p:cNvSpPr/>
          <p:nvPr userDrawn="1"/>
        </p:nvSpPr>
        <p:spPr>
          <a:xfrm>
            <a:off x="0" y="0"/>
            <a:ext cx="9144000" cy="981075"/>
          </a:xfrm>
          <a:prstGeom prst="rect">
            <a:avLst/>
          </a:prstGeom>
          <a:solidFill>
            <a:srgbClr val="53526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10" name="מציין מיקום של תאריך 3">
            <a:extLst>
              <a:ext uri="{FF2B5EF4-FFF2-40B4-BE49-F238E27FC236}">
                <a16:creationId xmlns="" xmlns:a16="http://schemas.microsoft.com/office/drawing/2014/main" id="{01B8AF07-F41D-4EE7-9C5C-FE29961C9B96}"/>
              </a:ext>
            </a:extLst>
          </p:cNvPr>
          <p:cNvSpPr txBox="1">
            <a:spLocks/>
          </p:cNvSpPr>
          <p:nvPr userDrawn="1"/>
        </p:nvSpPr>
        <p:spPr>
          <a:xfrm>
            <a:off x="-252536" y="6633999"/>
            <a:ext cx="928694" cy="252000"/>
          </a:xfrm>
          <a:prstGeom prst="rect">
            <a:avLst/>
          </a:prstGeom>
          <a:noFill/>
          <a:ln/>
        </p:spPr>
        <p:style>
          <a:lnRef idx="0">
            <a:schemeClr val="accent1"/>
          </a:lnRef>
          <a:fillRef idx="3">
            <a:schemeClr val="accent1"/>
          </a:fillRef>
          <a:effectRef idx="3">
            <a:schemeClr val="accent1"/>
          </a:effectRef>
          <a:fontRef idx="minor">
            <a:schemeClr val="lt1"/>
          </a:fontRef>
        </p:style>
        <p:txBody>
          <a:bodyPr rtlCol="1" anchor="ctr"/>
          <a:lstStyle>
            <a:lvl1pPr algn="ctr">
              <a:defRPr sz="1200">
                <a:solidFill>
                  <a:schemeClr val="tx1">
                    <a:tint val="75000"/>
                  </a:schemeClr>
                </a:solidFill>
                <a:cs typeface="David" pitchFamily="2" charset="-79"/>
              </a:defRPr>
            </a:lvl1pPr>
          </a:lstStyle>
          <a:p>
            <a:pPr eaLnBrk="1" fontAlgn="auto" hangingPunct="1">
              <a:spcBef>
                <a:spcPts val="0"/>
              </a:spcBef>
              <a:spcAft>
                <a:spcPts val="0"/>
              </a:spcAft>
              <a:defRPr/>
            </a:pPr>
            <a:r>
              <a:rPr lang="he-IL" sz="1000" b="1" i="1" dirty="0">
                <a:solidFill>
                  <a:srgbClr val="1F497D">
                    <a:lumMod val="75000"/>
                  </a:srgbClr>
                </a:solidFill>
                <a:cs typeface="Arial"/>
              </a:rPr>
              <a:t>בלמ"ס</a:t>
            </a:r>
          </a:p>
        </p:txBody>
      </p:sp>
      <p:sp>
        <p:nvSpPr>
          <p:cNvPr id="11" name="מציין מיקום של תאריך 3">
            <a:extLst>
              <a:ext uri="{FF2B5EF4-FFF2-40B4-BE49-F238E27FC236}">
                <a16:creationId xmlns="" xmlns:a16="http://schemas.microsoft.com/office/drawing/2014/main" id="{FFE64078-08E6-4953-93D9-B366634B9EB7}"/>
              </a:ext>
            </a:extLst>
          </p:cNvPr>
          <p:cNvSpPr txBox="1">
            <a:spLocks/>
          </p:cNvSpPr>
          <p:nvPr userDrawn="1"/>
        </p:nvSpPr>
        <p:spPr>
          <a:xfrm>
            <a:off x="4644008" y="6633999"/>
            <a:ext cx="4586282" cy="252000"/>
          </a:xfrm>
          <a:prstGeom prst="rect">
            <a:avLst/>
          </a:prstGeom>
          <a:noFill/>
          <a:ln/>
        </p:spPr>
        <p:style>
          <a:lnRef idx="0">
            <a:schemeClr val="accent1"/>
          </a:lnRef>
          <a:fillRef idx="3">
            <a:schemeClr val="accent1"/>
          </a:fillRef>
          <a:effectRef idx="3">
            <a:schemeClr val="accent1"/>
          </a:effectRef>
          <a:fontRef idx="minor">
            <a:schemeClr val="lt1"/>
          </a:fontRef>
        </p:style>
        <p:txBody>
          <a:bodyPr lIns="72000" tIns="36000" rtlCol="1" anchor="ctr"/>
          <a:lstStyle>
            <a:lvl1pPr algn="ctr">
              <a:defRPr sz="1200">
                <a:solidFill>
                  <a:schemeClr val="tx1">
                    <a:tint val="75000"/>
                  </a:schemeClr>
                </a:solidFill>
                <a:cs typeface="David" pitchFamily="2" charset="-79"/>
              </a:defRPr>
            </a:lvl1pPr>
          </a:lstStyle>
          <a:p>
            <a:pPr algn="r" eaLnBrk="1" fontAlgn="auto" hangingPunct="1">
              <a:spcBef>
                <a:spcPts val="0"/>
              </a:spcBef>
              <a:spcAft>
                <a:spcPts val="0"/>
              </a:spcAft>
              <a:defRPr/>
            </a:pPr>
            <a:r>
              <a:rPr lang="he-IL" sz="900" dirty="0">
                <a:solidFill>
                  <a:srgbClr val="1F497D">
                    <a:lumMod val="75000"/>
                  </a:srgbClr>
                </a:solidFill>
                <a:cs typeface="Arial"/>
              </a:rPr>
              <a:t>פקע"ר / מחלקת מיגון/ענף הנדסה/כנס מיגון 18</a:t>
            </a:r>
          </a:p>
        </p:txBody>
      </p:sp>
      <p:pic>
        <p:nvPicPr>
          <p:cNvPr id="12" name="תמונה 11" descr="big_tag_p_oref1">
            <a:extLst>
              <a:ext uri="{FF2B5EF4-FFF2-40B4-BE49-F238E27FC236}">
                <a16:creationId xmlns="" xmlns:a16="http://schemas.microsoft.com/office/drawing/2014/main" id="{B8EB5149-7517-4088-93F4-5739FDA1A661}"/>
              </a:ext>
            </a:extLst>
          </p:cNvPr>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85725" y="30163"/>
            <a:ext cx="787400" cy="808037"/>
          </a:xfrm>
          <a:prstGeom prst="rect">
            <a:avLst/>
          </a:prstGeom>
          <a:noFill/>
          <a:ln w="9525">
            <a:noFill/>
            <a:miter lim="800000"/>
            <a:headEnd/>
            <a:tailEnd/>
          </a:ln>
          <a:effectLst>
            <a:outerShdw blurRad="76200" dir="13500000" sy="23000" kx="1200000" algn="br" rotWithShape="0">
              <a:prstClr val="black">
                <a:alpha val="20000"/>
              </a:prstClr>
            </a:outerShdw>
          </a:effectLst>
        </p:spPr>
      </p:pic>
      <p:sp>
        <p:nvSpPr>
          <p:cNvPr id="13" name="אליפסה 12">
            <a:extLst>
              <a:ext uri="{FF2B5EF4-FFF2-40B4-BE49-F238E27FC236}">
                <a16:creationId xmlns="" xmlns:a16="http://schemas.microsoft.com/office/drawing/2014/main" id="{38C8DCFB-4B4D-44ED-A7BD-4BB8D2EB511A}"/>
              </a:ext>
            </a:extLst>
          </p:cNvPr>
          <p:cNvSpPr/>
          <p:nvPr userDrawn="1"/>
        </p:nvSpPr>
        <p:spPr>
          <a:xfrm>
            <a:off x="8110538" y="68263"/>
            <a:ext cx="882650" cy="881062"/>
          </a:xfrm>
          <a:prstGeom prst="ellipse">
            <a:avLst/>
          </a:prstGeom>
          <a:solidFill>
            <a:schemeClr val="tx1"/>
          </a:solidFill>
          <a:ln>
            <a:noFill/>
          </a:ln>
          <a:effectLst>
            <a:outerShdw blurRad="76200" dir="9480000" sy="23000" kx="1200000" algn="br"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pic>
        <p:nvPicPr>
          <p:cNvPr id="14" name="Picture 8" descr="תמונה1">
            <a:extLst>
              <a:ext uri="{FF2B5EF4-FFF2-40B4-BE49-F238E27FC236}">
                <a16:creationId xmlns="" xmlns:a16="http://schemas.microsoft.com/office/drawing/2014/main" id="{3100EEE3-A27B-4BDA-B6F0-5D1604931F9D}"/>
              </a:ext>
            </a:extLst>
          </p:cNvPr>
          <p:cNvPicPr>
            <a:picLocks noChangeAspect="1" noChangeArrowheads="1"/>
          </p:cNvPicPr>
          <p:nvPr userDrawn="1"/>
        </p:nvPicPr>
        <p:blipFill>
          <a:blip r:embed="rId2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72400" y="131990"/>
            <a:ext cx="753608" cy="75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תמונה 14">
            <a:extLst>
              <a:ext uri="{FF2B5EF4-FFF2-40B4-BE49-F238E27FC236}">
                <a16:creationId xmlns="" xmlns:a16="http://schemas.microsoft.com/office/drawing/2014/main" id="{641C943D-CC73-4D0B-85CC-14E56A3814AF}"/>
              </a:ext>
            </a:extLst>
          </p:cNvPr>
          <p:cNvPicPr>
            <a:picLocks noChangeAspect="1"/>
          </p:cNvPicPr>
          <p:nvPr userDrawn="1"/>
        </p:nvPicPr>
        <p:blipFill rotWithShape="1">
          <a:blip r:embed="rId21" cstate="print"/>
          <a:srcRect l="5113" t="5201" r="5113" b="66377"/>
          <a:stretch/>
        </p:blipFill>
        <p:spPr>
          <a:xfrm>
            <a:off x="-9625" y="-57401"/>
            <a:ext cx="9159881" cy="1631215"/>
          </a:xfrm>
          <a:prstGeom prst="rect">
            <a:avLst/>
          </a:prstGeom>
        </p:spPr>
      </p:pic>
      <p:sp>
        <p:nvSpPr>
          <p:cNvPr id="7" name="מלבן 6">
            <a:extLst>
              <a:ext uri="{FF2B5EF4-FFF2-40B4-BE49-F238E27FC236}">
                <a16:creationId xmlns="" xmlns:a16="http://schemas.microsoft.com/office/drawing/2014/main" id="{D3C5E5BE-9714-4F9F-ABD8-B55CDCE216A6}"/>
              </a:ext>
            </a:extLst>
          </p:cNvPr>
          <p:cNvSpPr/>
          <p:nvPr userDrawn="1"/>
        </p:nvSpPr>
        <p:spPr>
          <a:xfrm>
            <a:off x="-69927" y="6515391"/>
            <a:ext cx="678391" cy="246221"/>
          </a:xfrm>
          <a:prstGeom prst="rect">
            <a:avLst/>
          </a:prstGeom>
        </p:spPr>
        <p:txBody>
          <a:bodyPr wrap="none">
            <a:spAutoFit/>
          </a:bodyPr>
          <a:lstStyle/>
          <a:p>
            <a:pPr algn="l">
              <a:defRPr/>
            </a:pPr>
            <a:r>
              <a:rPr lang="he-IL" sz="1000" b="1" i="1" dirty="0">
                <a:solidFill>
                  <a:srgbClr val="1F497D">
                    <a:lumMod val="75000"/>
                  </a:srgbClr>
                </a:solidFill>
                <a:latin typeface="Trebuchet MS"/>
                <a:cs typeface="Arial"/>
              </a:rPr>
              <a:t>08.10.18</a:t>
            </a:r>
          </a:p>
        </p:txBody>
      </p:sp>
    </p:spTree>
    <p:extLst>
      <p:ext uri="{BB962C8B-B14F-4D97-AF65-F5344CB8AC3E}">
        <p14:creationId xmlns:p14="http://schemas.microsoft.com/office/powerpoint/2010/main" val="3431214559"/>
      </p:ext>
    </p:extLst>
  </p:cSld>
  <p:clrMap bg1="dk1" tx1="lt1" bg2="dk2" tx2="lt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 id="2147484102" r:id="rId17"/>
  </p:sldLayoutIdLst>
  <p:txStyles>
    <p:titleStyle>
      <a:lvl1pPr algn="l" defTabSz="914400" rtl="1"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מלבן 10"/>
          <p:cNvSpPr/>
          <p:nvPr/>
        </p:nvSpPr>
        <p:spPr>
          <a:xfrm>
            <a:off x="0" y="6585677"/>
            <a:ext cx="9144000" cy="277167"/>
          </a:xfrm>
          <a:prstGeom prst="rect">
            <a:avLst/>
          </a:prstGeom>
          <a:solidFill>
            <a:srgbClr val="FE9802">
              <a:alpha val="7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2" name="מלבן 1"/>
          <p:cNvSpPr/>
          <p:nvPr/>
        </p:nvSpPr>
        <p:spPr>
          <a:xfrm>
            <a:off x="0" y="0"/>
            <a:ext cx="9144000" cy="980728"/>
          </a:xfrm>
          <a:prstGeom prst="rect">
            <a:avLst/>
          </a:prstGeom>
          <a:solidFill>
            <a:srgbClr val="53526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sp>
        <p:nvSpPr>
          <p:cNvPr id="8" name="מציין מיקום של תאריך 3"/>
          <p:cNvSpPr txBox="1">
            <a:spLocks/>
          </p:cNvSpPr>
          <p:nvPr/>
        </p:nvSpPr>
        <p:spPr>
          <a:xfrm>
            <a:off x="1571605" y="6585677"/>
            <a:ext cx="928694" cy="252000"/>
          </a:xfrm>
          <a:prstGeom prst="rect">
            <a:avLst/>
          </a:prstGeom>
          <a:no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1" anchor="ctr"/>
          <a:lstStyle>
            <a:lvl1pPr algn="ctr">
              <a:defRPr sz="1200">
                <a:solidFill>
                  <a:schemeClr val="tx1">
                    <a:tint val="75000"/>
                  </a:schemeClr>
                </a:solidFill>
                <a:cs typeface="David" pitchFamily="2" charset="-79"/>
              </a:defRPr>
            </a:lvl1pPr>
          </a:lstStyle>
          <a:p>
            <a:pPr eaLnBrk="1" fontAlgn="auto" hangingPunct="1">
              <a:spcBef>
                <a:spcPts val="0"/>
              </a:spcBef>
              <a:spcAft>
                <a:spcPts val="0"/>
              </a:spcAft>
              <a:defRPr/>
            </a:pPr>
            <a:r>
              <a:rPr lang="he-IL" sz="1100" b="1" dirty="0" smtClean="0">
                <a:solidFill>
                  <a:srgbClr val="1F497D">
                    <a:lumMod val="75000"/>
                  </a:srgbClr>
                </a:solidFill>
                <a:cs typeface="Arial"/>
              </a:rPr>
              <a:t>בלמ"ס</a:t>
            </a:r>
          </a:p>
        </p:txBody>
      </p:sp>
      <p:sp>
        <p:nvSpPr>
          <p:cNvPr id="15" name="מציין מיקום של תאריך 3"/>
          <p:cNvSpPr txBox="1">
            <a:spLocks/>
          </p:cNvSpPr>
          <p:nvPr/>
        </p:nvSpPr>
        <p:spPr>
          <a:xfrm>
            <a:off x="2428860" y="6585677"/>
            <a:ext cx="1116000" cy="252000"/>
          </a:xfrm>
          <a:prstGeom prst="rect">
            <a:avLst/>
          </a:prstGeom>
          <a:noFill/>
          <a:ln/>
        </p:spPr>
        <p:style>
          <a:lnRef idx="0">
            <a:schemeClr val="accent1"/>
          </a:lnRef>
          <a:fillRef idx="3">
            <a:schemeClr val="accent1"/>
          </a:fillRef>
          <a:effectRef idx="3">
            <a:schemeClr val="accent1"/>
          </a:effectRef>
          <a:fontRef idx="minor">
            <a:schemeClr val="lt1"/>
          </a:fontRef>
        </p:style>
        <p:txBody>
          <a:bodyPr vert="horz" lIns="72000" tIns="36000" rIns="91440" bIns="45720" rtlCol="1" anchor="ctr"/>
          <a:lstStyle>
            <a:lvl1pPr algn="ctr">
              <a:defRPr sz="1200">
                <a:solidFill>
                  <a:schemeClr val="tx1">
                    <a:tint val="75000"/>
                  </a:schemeClr>
                </a:solidFill>
                <a:cs typeface="David" pitchFamily="2" charset="-79"/>
              </a:defRPr>
            </a:lvl1pPr>
          </a:lstStyle>
          <a:p>
            <a:pPr eaLnBrk="1" fontAlgn="auto" hangingPunct="1">
              <a:spcBef>
                <a:spcPts val="0"/>
              </a:spcBef>
              <a:spcAft>
                <a:spcPts val="0"/>
              </a:spcAft>
              <a:defRPr/>
            </a:pPr>
            <a:r>
              <a:rPr lang="he-IL" sz="1100" b="1" dirty="0" smtClean="0">
                <a:solidFill>
                  <a:srgbClr val="1F497D">
                    <a:lumMod val="75000"/>
                  </a:srgbClr>
                </a:solidFill>
                <a:cs typeface="Arial"/>
              </a:rPr>
              <a:t>פברואר 18</a:t>
            </a:r>
          </a:p>
        </p:txBody>
      </p:sp>
      <p:sp>
        <p:nvSpPr>
          <p:cNvPr id="17" name="מציין מיקום של תאריך 3"/>
          <p:cNvSpPr txBox="1">
            <a:spLocks/>
          </p:cNvSpPr>
          <p:nvPr/>
        </p:nvSpPr>
        <p:spPr>
          <a:xfrm>
            <a:off x="99687" y="6585677"/>
            <a:ext cx="1116000" cy="252000"/>
          </a:xfrm>
          <a:prstGeom prst="rect">
            <a:avLst/>
          </a:prstGeom>
          <a:noFill/>
          <a:ln/>
        </p:spPr>
        <p:style>
          <a:lnRef idx="0">
            <a:schemeClr val="accent1"/>
          </a:lnRef>
          <a:fillRef idx="3">
            <a:schemeClr val="accent1"/>
          </a:fillRef>
          <a:effectRef idx="3">
            <a:schemeClr val="accent1"/>
          </a:effectRef>
          <a:fontRef idx="minor">
            <a:schemeClr val="lt1"/>
          </a:fontRef>
        </p:style>
        <p:txBody>
          <a:bodyPr vert="horz" lIns="72000" tIns="36000" rIns="91440" bIns="45720" rtlCol="1" anchor="ctr"/>
          <a:lstStyle>
            <a:lvl1pPr algn="ctr">
              <a:defRPr sz="1200">
                <a:solidFill>
                  <a:schemeClr val="tx1">
                    <a:tint val="75000"/>
                  </a:schemeClr>
                </a:solidFill>
                <a:cs typeface="David" pitchFamily="2" charset="-79"/>
              </a:defRPr>
            </a:lvl1pPr>
          </a:lstStyle>
          <a:p>
            <a:pPr eaLnBrk="1" fontAlgn="auto" hangingPunct="1">
              <a:spcBef>
                <a:spcPts val="0"/>
              </a:spcBef>
              <a:spcAft>
                <a:spcPts val="0"/>
              </a:spcAft>
              <a:defRPr/>
            </a:pPr>
            <a:r>
              <a:rPr lang="he-IL" sz="1100" b="1" dirty="0" smtClean="0">
                <a:solidFill>
                  <a:srgbClr val="1F497D">
                    <a:lumMod val="75000"/>
                  </a:srgbClr>
                </a:solidFill>
                <a:cs typeface="Arial"/>
              </a:rPr>
              <a:t>שקופית מס' </a:t>
            </a:r>
            <a:fld id="{AC89CBCD-6AB5-4E92-9F97-817194112365}" type="slidenum">
              <a:rPr lang="he-IL" sz="1100" b="1" smtClean="0">
                <a:solidFill>
                  <a:srgbClr val="1F497D">
                    <a:lumMod val="75000"/>
                  </a:srgbClr>
                </a:solidFill>
                <a:cs typeface="Arial"/>
              </a:rPr>
              <a:pPr eaLnBrk="1" fontAlgn="auto" hangingPunct="1">
                <a:spcBef>
                  <a:spcPts val="0"/>
                </a:spcBef>
                <a:spcAft>
                  <a:spcPts val="0"/>
                </a:spcAft>
                <a:defRPr/>
              </a:pPr>
              <a:t>‹#›</a:t>
            </a:fld>
            <a:endParaRPr lang="he-IL" sz="1100" b="1" dirty="0" smtClean="0">
              <a:solidFill>
                <a:srgbClr val="1F497D">
                  <a:lumMod val="75000"/>
                </a:srgbClr>
              </a:solidFill>
              <a:cs typeface="Arial"/>
            </a:endParaRPr>
          </a:p>
        </p:txBody>
      </p:sp>
      <p:sp>
        <p:nvSpPr>
          <p:cNvPr id="26" name="מציין מיקום של תאריך 3"/>
          <p:cNvSpPr txBox="1">
            <a:spLocks/>
          </p:cNvSpPr>
          <p:nvPr/>
        </p:nvSpPr>
        <p:spPr>
          <a:xfrm>
            <a:off x="4644008" y="6591126"/>
            <a:ext cx="4586282" cy="252000"/>
          </a:xfrm>
          <a:prstGeom prst="rect">
            <a:avLst/>
          </a:prstGeom>
          <a:noFill/>
          <a:ln/>
        </p:spPr>
        <p:style>
          <a:lnRef idx="0">
            <a:schemeClr val="accent1"/>
          </a:lnRef>
          <a:fillRef idx="3">
            <a:schemeClr val="accent1"/>
          </a:fillRef>
          <a:effectRef idx="3">
            <a:schemeClr val="accent1"/>
          </a:effectRef>
          <a:fontRef idx="minor">
            <a:schemeClr val="lt1"/>
          </a:fontRef>
        </p:style>
        <p:txBody>
          <a:bodyPr vert="horz" lIns="72000" tIns="36000" rIns="91440" bIns="45720" rtlCol="1" anchor="ctr"/>
          <a:lstStyle>
            <a:lvl1pPr algn="ctr">
              <a:defRPr sz="1200">
                <a:solidFill>
                  <a:schemeClr val="tx1">
                    <a:tint val="75000"/>
                  </a:schemeClr>
                </a:solidFill>
                <a:cs typeface="David" pitchFamily="2" charset="-79"/>
              </a:defRPr>
            </a:lvl1pPr>
          </a:lstStyle>
          <a:p>
            <a:pPr eaLnBrk="1" fontAlgn="auto" hangingPunct="1">
              <a:spcBef>
                <a:spcPts val="0"/>
              </a:spcBef>
              <a:spcAft>
                <a:spcPts val="0"/>
              </a:spcAft>
              <a:defRPr/>
            </a:pPr>
            <a:r>
              <a:rPr lang="he-IL" sz="1100" b="1" dirty="0" smtClean="0">
                <a:solidFill>
                  <a:srgbClr val="1F497D">
                    <a:lumMod val="75000"/>
                  </a:srgbClr>
                </a:solidFill>
                <a:cs typeface="Arial"/>
              </a:rPr>
              <a:t>פקע"ר / מחלקת מיגון/יום העמקה בנושא הנדסה ומיגון למחוזות </a:t>
            </a:r>
          </a:p>
        </p:txBody>
      </p:sp>
      <p:pic>
        <p:nvPicPr>
          <p:cNvPr id="27" name="תמונה 26" descr="big_tag_p_oref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518" y="30168"/>
            <a:ext cx="785818" cy="808210"/>
          </a:xfrm>
          <a:prstGeom prst="rect">
            <a:avLst/>
          </a:prstGeom>
          <a:noFill/>
          <a:ln w="9525">
            <a:noFill/>
            <a:miter lim="800000"/>
            <a:headEnd/>
            <a:tailEnd/>
          </a:ln>
          <a:effectLst>
            <a:outerShdw blurRad="76200" dir="13500000" sy="23000" kx="1200000" algn="br" rotWithShape="0">
              <a:prstClr val="black">
                <a:alpha val="20000"/>
              </a:prstClr>
            </a:outerShdw>
          </a:effectLst>
        </p:spPr>
      </p:pic>
      <p:sp>
        <p:nvSpPr>
          <p:cNvPr id="3" name="אליפסה 2"/>
          <p:cNvSpPr/>
          <p:nvPr/>
        </p:nvSpPr>
        <p:spPr>
          <a:xfrm>
            <a:off x="8111202" y="68409"/>
            <a:ext cx="881384" cy="881384"/>
          </a:xfrm>
          <a:prstGeom prst="ellipse">
            <a:avLst/>
          </a:prstGeom>
          <a:solidFill>
            <a:schemeClr val="bg1"/>
          </a:solidFill>
          <a:ln>
            <a:noFill/>
          </a:ln>
          <a:effectLst>
            <a:outerShdw blurRad="76200" dir="9480000" sy="23000" kx="1200000" algn="br"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prstClr val="white"/>
              </a:solidFill>
            </a:endParaRPr>
          </a:p>
        </p:txBody>
      </p:sp>
      <p:pic>
        <p:nvPicPr>
          <p:cNvPr id="10" name="Picture 8" descr="תמונה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1202" y="68409"/>
            <a:ext cx="891535" cy="891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625519"/>
      </p:ext>
    </p:extLst>
  </p:cSld>
  <p:clrMap bg1="lt1" tx1="dk1" bg2="lt2" tx2="dk2" accent1="accent1" accent2="accent2" accent3="accent3" accent4="accent4" accent5="accent5" accent6="accent6" hlink="hlink" folHlink="folHlink"/>
  <p:sldLayoutIdLst>
    <p:sldLayoutId id="2147484104" r:id="rId1"/>
    <p:sldLayoutId id="2147484105" r:id="rId2"/>
  </p:sldLayoutIdLst>
  <p:timing>
    <p:tnLst>
      <p:par>
        <p:cTn id="1" dur="indefinite" restart="never" nodeType="tmRoot"/>
      </p:par>
    </p:tnLst>
  </p:timing>
  <p:txStyles>
    <p:titleStyle>
      <a:lvl1pPr algn="ctr" defTabSz="914400" rtl="1" eaLnBrk="1" latinLnBrk="0" hangingPunct="1">
        <a:spcBef>
          <a:spcPct val="0"/>
        </a:spcBef>
        <a:buNone/>
        <a:defRPr sz="3200" b="1" kern="1200">
          <a:solidFill>
            <a:schemeClr val="bg1"/>
          </a:solidFill>
          <a:latin typeface="+mj-lt"/>
          <a:ea typeface="+mj-ea"/>
          <a:cs typeface="David" pitchFamily="2" charset="-79"/>
        </a:defRPr>
      </a:lvl1pPr>
    </p:titleStyle>
    <p:bodyStyle>
      <a:lvl1pPr marL="457200" indent="-457200" algn="r" defTabSz="914400" rtl="1" eaLnBrk="1" latinLnBrk="0" hangingPunct="1">
        <a:spcBef>
          <a:spcPct val="20000"/>
        </a:spcBef>
        <a:buClr>
          <a:srgbClr val="3333CC"/>
        </a:buClr>
        <a:buFont typeface="+mj-lt"/>
        <a:buAutoNum type="arabicPeriod"/>
        <a:defRPr sz="2400" kern="1200">
          <a:solidFill>
            <a:schemeClr val="tx1"/>
          </a:solidFill>
          <a:latin typeface="+mn-lt"/>
          <a:ea typeface="+mn-ea"/>
          <a:cs typeface="David" pitchFamily="2" charset="-79"/>
        </a:defRPr>
      </a:lvl1pPr>
      <a:lvl2pPr marL="971550" indent="-514350" algn="r" defTabSz="914400" rtl="1" eaLnBrk="1" latinLnBrk="0" hangingPunct="1">
        <a:spcBef>
          <a:spcPct val="20000"/>
        </a:spcBef>
        <a:buClr>
          <a:srgbClr val="FF0000"/>
        </a:buClr>
        <a:buFont typeface="+mj-cs"/>
        <a:buAutoNum type="hebrew2Minus"/>
        <a:defRPr sz="2000" kern="1200">
          <a:solidFill>
            <a:schemeClr val="tx1"/>
          </a:solidFill>
          <a:latin typeface="+mn-lt"/>
          <a:ea typeface="+mn-ea"/>
          <a:cs typeface="David" pitchFamily="2" charset="-79"/>
        </a:defRPr>
      </a:lvl2pPr>
      <a:lvl3pPr marL="1257300" indent="-342900" algn="r" defTabSz="914400" rtl="1" eaLnBrk="1" latinLnBrk="0" hangingPunct="1">
        <a:spcBef>
          <a:spcPct val="20000"/>
        </a:spcBef>
        <a:buClr>
          <a:srgbClr val="008000"/>
        </a:buClr>
        <a:buFont typeface="+mj-lt"/>
        <a:buAutoNum type="arabicParenR"/>
        <a:defRPr sz="1800" kern="1200">
          <a:solidFill>
            <a:schemeClr val="tx1"/>
          </a:solidFill>
          <a:latin typeface="+mn-lt"/>
          <a:ea typeface="+mn-ea"/>
          <a:cs typeface="David" pitchFamily="2" charset="-79"/>
        </a:defRPr>
      </a:lvl3pPr>
      <a:lvl4pPr marL="1714500" indent="-342900" algn="r" defTabSz="914400" rtl="1" eaLnBrk="1" latinLnBrk="0" hangingPunct="1">
        <a:spcBef>
          <a:spcPct val="20000"/>
        </a:spcBef>
        <a:buClr>
          <a:srgbClr val="CC6600"/>
        </a:buClr>
        <a:buFont typeface="+mj-lt"/>
        <a:buAutoNum type="alphaLcParenR"/>
        <a:defRPr sz="1600" kern="1200">
          <a:solidFill>
            <a:schemeClr val="tx1"/>
          </a:solidFill>
          <a:latin typeface="+mn-lt"/>
          <a:ea typeface="+mn-ea"/>
          <a:cs typeface="David" pitchFamily="2" charset="-79"/>
        </a:defRPr>
      </a:lvl4pPr>
      <a:lvl5pPr marL="2343150" indent="-514350" algn="r" defTabSz="914400" rtl="1" eaLnBrk="1" latinLnBrk="0" hangingPunct="1">
        <a:spcBef>
          <a:spcPct val="20000"/>
        </a:spcBef>
        <a:buClr>
          <a:srgbClr val="0099CC"/>
        </a:buClr>
        <a:buFont typeface="+mj-lt"/>
        <a:buAutoNum type="romanUcPeriod"/>
        <a:defRPr sz="2000" kern="1200">
          <a:solidFill>
            <a:schemeClr val="tx1"/>
          </a:solidFill>
          <a:latin typeface="+mn-lt"/>
          <a:ea typeface="+mn-ea"/>
          <a:cs typeface="David" pitchFamily="2" charset="-79"/>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DFCC">
            <a:alpha val="41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674029"/>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hf hdr="0" ftr="0" dt="0"/>
  <p:txStyles>
    <p:titleStyle>
      <a:lvl1pPr algn="ctr" defTabSz="914446" rtl="0" eaLnBrk="1" latinLnBrk="0" hangingPunct="1">
        <a:spcBef>
          <a:spcPct val="0"/>
        </a:spcBef>
        <a:buNone/>
        <a:defRPr sz="4426" kern="1200">
          <a:solidFill>
            <a:schemeClr val="tx1"/>
          </a:solidFill>
          <a:latin typeface="+mj-lt"/>
          <a:ea typeface="+mj-ea"/>
          <a:cs typeface="+mj-cs"/>
        </a:defRPr>
      </a:lvl1pPr>
    </p:titleStyle>
    <p:bodyStyle>
      <a:lvl1pPr marL="342917" indent="-342917" algn="l" defTabSz="914446" rtl="0" eaLnBrk="1" latinLnBrk="0" hangingPunct="1">
        <a:spcBef>
          <a:spcPct val="20000"/>
        </a:spcBef>
        <a:buFont typeface="Arial" pitchFamily="34" charset="0"/>
        <a:buChar char="•"/>
        <a:defRPr sz="3226" kern="1200">
          <a:solidFill>
            <a:schemeClr val="tx1"/>
          </a:solidFill>
          <a:latin typeface="+mn-lt"/>
          <a:ea typeface="+mn-ea"/>
          <a:cs typeface="+mn-cs"/>
        </a:defRPr>
      </a:lvl1pPr>
      <a:lvl2pPr marL="742987" indent="-285764" algn="l" defTabSz="914446" rtl="0" eaLnBrk="1" latinLnBrk="0" hangingPunct="1">
        <a:spcBef>
          <a:spcPct val="20000"/>
        </a:spcBef>
        <a:buFont typeface="Arial" pitchFamily="34" charset="0"/>
        <a:buChar char="–"/>
        <a:defRPr sz="2776" kern="1200">
          <a:solidFill>
            <a:schemeClr val="tx1"/>
          </a:solidFill>
          <a:latin typeface="+mn-lt"/>
          <a:ea typeface="+mn-ea"/>
          <a:cs typeface="+mn-cs"/>
        </a:defRPr>
      </a:lvl2pPr>
      <a:lvl3pPr marL="1143056" indent="-228612" algn="l" defTabSz="914446" rtl="0" eaLnBrk="1" latinLnBrk="0" hangingPunct="1">
        <a:spcBef>
          <a:spcPct val="20000"/>
        </a:spcBef>
        <a:buFont typeface="Arial" pitchFamily="34" charset="0"/>
        <a:buChar char="•"/>
        <a:defRPr sz="2401" kern="1200">
          <a:solidFill>
            <a:schemeClr val="tx1"/>
          </a:solidFill>
          <a:latin typeface="+mn-lt"/>
          <a:ea typeface="+mn-ea"/>
          <a:cs typeface="+mn-cs"/>
        </a:defRPr>
      </a:lvl3pPr>
      <a:lvl4pPr marL="1600281"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4pPr>
      <a:lvl5pPr marL="2057502"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5pPr>
      <a:lvl6pPr marL="2514725"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6pPr>
      <a:lvl7pPr marL="2971948"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7pPr>
      <a:lvl8pPr marL="3429171"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8pPr>
      <a:lvl9pPr marL="3886394"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DFCC">
            <a:alpha val="41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295113"/>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Lst>
  <p:hf hdr="0" ftr="0" dt="0"/>
  <p:txStyles>
    <p:titleStyle>
      <a:lvl1pPr algn="ctr" defTabSz="914446" rtl="0" eaLnBrk="1" latinLnBrk="0" hangingPunct="1">
        <a:spcBef>
          <a:spcPct val="0"/>
        </a:spcBef>
        <a:buNone/>
        <a:defRPr sz="4426" kern="1200">
          <a:solidFill>
            <a:schemeClr val="tx1"/>
          </a:solidFill>
          <a:latin typeface="+mj-lt"/>
          <a:ea typeface="+mj-ea"/>
          <a:cs typeface="+mj-cs"/>
        </a:defRPr>
      </a:lvl1pPr>
    </p:titleStyle>
    <p:bodyStyle>
      <a:lvl1pPr marL="342917" indent="-342917" algn="l" defTabSz="914446" rtl="0" eaLnBrk="1" latinLnBrk="0" hangingPunct="1">
        <a:spcBef>
          <a:spcPct val="20000"/>
        </a:spcBef>
        <a:buFont typeface="Arial" pitchFamily="34" charset="0"/>
        <a:buChar char="•"/>
        <a:defRPr sz="3226" kern="1200">
          <a:solidFill>
            <a:schemeClr val="tx1"/>
          </a:solidFill>
          <a:latin typeface="+mn-lt"/>
          <a:ea typeface="+mn-ea"/>
          <a:cs typeface="+mn-cs"/>
        </a:defRPr>
      </a:lvl1pPr>
      <a:lvl2pPr marL="742987" indent="-285764" algn="l" defTabSz="914446" rtl="0" eaLnBrk="1" latinLnBrk="0" hangingPunct="1">
        <a:spcBef>
          <a:spcPct val="20000"/>
        </a:spcBef>
        <a:buFont typeface="Arial" pitchFamily="34" charset="0"/>
        <a:buChar char="–"/>
        <a:defRPr sz="2776" kern="1200">
          <a:solidFill>
            <a:schemeClr val="tx1"/>
          </a:solidFill>
          <a:latin typeface="+mn-lt"/>
          <a:ea typeface="+mn-ea"/>
          <a:cs typeface="+mn-cs"/>
        </a:defRPr>
      </a:lvl2pPr>
      <a:lvl3pPr marL="1143056" indent="-228612" algn="l" defTabSz="914446" rtl="0" eaLnBrk="1" latinLnBrk="0" hangingPunct="1">
        <a:spcBef>
          <a:spcPct val="20000"/>
        </a:spcBef>
        <a:buFont typeface="Arial" pitchFamily="34" charset="0"/>
        <a:buChar char="•"/>
        <a:defRPr sz="2401" kern="1200">
          <a:solidFill>
            <a:schemeClr val="tx1"/>
          </a:solidFill>
          <a:latin typeface="+mn-lt"/>
          <a:ea typeface="+mn-ea"/>
          <a:cs typeface="+mn-cs"/>
        </a:defRPr>
      </a:lvl3pPr>
      <a:lvl4pPr marL="1600281"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4pPr>
      <a:lvl5pPr marL="2057502"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5pPr>
      <a:lvl6pPr marL="2514725"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6pPr>
      <a:lvl7pPr marL="2971948"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7pPr>
      <a:lvl8pPr marL="3429171"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8pPr>
      <a:lvl9pPr marL="3886394"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DFCC">
            <a:alpha val="41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421449"/>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Lst>
  <p:hf hdr="0" ftr="0" dt="0"/>
  <p:txStyles>
    <p:titleStyle>
      <a:lvl1pPr algn="ctr" defTabSz="914446" rtl="0" eaLnBrk="1" latinLnBrk="0" hangingPunct="1">
        <a:spcBef>
          <a:spcPct val="0"/>
        </a:spcBef>
        <a:buNone/>
        <a:defRPr sz="4426" kern="1200">
          <a:solidFill>
            <a:schemeClr val="tx1"/>
          </a:solidFill>
          <a:latin typeface="+mj-lt"/>
          <a:ea typeface="+mj-ea"/>
          <a:cs typeface="+mj-cs"/>
        </a:defRPr>
      </a:lvl1pPr>
    </p:titleStyle>
    <p:bodyStyle>
      <a:lvl1pPr marL="342917" indent="-342917" algn="l" defTabSz="914446" rtl="0" eaLnBrk="1" latinLnBrk="0" hangingPunct="1">
        <a:spcBef>
          <a:spcPct val="20000"/>
        </a:spcBef>
        <a:buFont typeface="Arial" pitchFamily="34" charset="0"/>
        <a:buChar char="•"/>
        <a:defRPr sz="3226" kern="1200">
          <a:solidFill>
            <a:schemeClr val="tx1"/>
          </a:solidFill>
          <a:latin typeface="+mn-lt"/>
          <a:ea typeface="+mn-ea"/>
          <a:cs typeface="+mn-cs"/>
        </a:defRPr>
      </a:lvl1pPr>
      <a:lvl2pPr marL="742987" indent="-285764" algn="l" defTabSz="914446" rtl="0" eaLnBrk="1" latinLnBrk="0" hangingPunct="1">
        <a:spcBef>
          <a:spcPct val="20000"/>
        </a:spcBef>
        <a:buFont typeface="Arial" pitchFamily="34" charset="0"/>
        <a:buChar char="–"/>
        <a:defRPr sz="2776" kern="1200">
          <a:solidFill>
            <a:schemeClr val="tx1"/>
          </a:solidFill>
          <a:latin typeface="+mn-lt"/>
          <a:ea typeface="+mn-ea"/>
          <a:cs typeface="+mn-cs"/>
        </a:defRPr>
      </a:lvl2pPr>
      <a:lvl3pPr marL="1143056" indent="-228612" algn="l" defTabSz="914446" rtl="0" eaLnBrk="1" latinLnBrk="0" hangingPunct="1">
        <a:spcBef>
          <a:spcPct val="20000"/>
        </a:spcBef>
        <a:buFont typeface="Arial" pitchFamily="34" charset="0"/>
        <a:buChar char="•"/>
        <a:defRPr sz="2401" kern="1200">
          <a:solidFill>
            <a:schemeClr val="tx1"/>
          </a:solidFill>
          <a:latin typeface="+mn-lt"/>
          <a:ea typeface="+mn-ea"/>
          <a:cs typeface="+mn-cs"/>
        </a:defRPr>
      </a:lvl3pPr>
      <a:lvl4pPr marL="1600281"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4pPr>
      <a:lvl5pPr marL="2057502"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5pPr>
      <a:lvl6pPr marL="2514725"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6pPr>
      <a:lvl7pPr marL="2971948"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7pPr>
      <a:lvl8pPr marL="3429171"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8pPr>
      <a:lvl9pPr marL="3886394"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DFCC">
            <a:alpha val="41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047382"/>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Lst>
  <p:hf hdr="0" ftr="0" dt="0"/>
  <p:txStyles>
    <p:titleStyle>
      <a:lvl1pPr algn="ctr" defTabSz="914446" rtl="0" eaLnBrk="1" latinLnBrk="0" hangingPunct="1">
        <a:spcBef>
          <a:spcPct val="0"/>
        </a:spcBef>
        <a:buNone/>
        <a:defRPr sz="4426" kern="1200">
          <a:solidFill>
            <a:schemeClr val="tx1"/>
          </a:solidFill>
          <a:latin typeface="+mj-lt"/>
          <a:ea typeface="+mj-ea"/>
          <a:cs typeface="+mj-cs"/>
        </a:defRPr>
      </a:lvl1pPr>
    </p:titleStyle>
    <p:bodyStyle>
      <a:lvl1pPr marL="342917" indent="-342917" algn="l" defTabSz="914446" rtl="0" eaLnBrk="1" latinLnBrk="0" hangingPunct="1">
        <a:spcBef>
          <a:spcPct val="20000"/>
        </a:spcBef>
        <a:buFont typeface="Arial" pitchFamily="34" charset="0"/>
        <a:buChar char="•"/>
        <a:defRPr sz="3226" kern="1200">
          <a:solidFill>
            <a:schemeClr val="tx1"/>
          </a:solidFill>
          <a:latin typeface="+mn-lt"/>
          <a:ea typeface="+mn-ea"/>
          <a:cs typeface="+mn-cs"/>
        </a:defRPr>
      </a:lvl1pPr>
      <a:lvl2pPr marL="742987" indent="-285764" algn="l" defTabSz="914446" rtl="0" eaLnBrk="1" latinLnBrk="0" hangingPunct="1">
        <a:spcBef>
          <a:spcPct val="20000"/>
        </a:spcBef>
        <a:buFont typeface="Arial" pitchFamily="34" charset="0"/>
        <a:buChar char="–"/>
        <a:defRPr sz="2776" kern="1200">
          <a:solidFill>
            <a:schemeClr val="tx1"/>
          </a:solidFill>
          <a:latin typeface="+mn-lt"/>
          <a:ea typeface="+mn-ea"/>
          <a:cs typeface="+mn-cs"/>
        </a:defRPr>
      </a:lvl2pPr>
      <a:lvl3pPr marL="1143056" indent="-228612" algn="l" defTabSz="914446" rtl="0" eaLnBrk="1" latinLnBrk="0" hangingPunct="1">
        <a:spcBef>
          <a:spcPct val="20000"/>
        </a:spcBef>
        <a:buFont typeface="Arial" pitchFamily="34" charset="0"/>
        <a:buChar char="•"/>
        <a:defRPr sz="2401" kern="1200">
          <a:solidFill>
            <a:schemeClr val="tx1"/>
          </a:solidFill>
          <a:latin typeface="+mn-lt"/>
          <a:ea typeface="+mn-ea"/>
          <a:cs typeface="+mn-cs"/>
        </a:defRPr>
      </a:lvl3pPr>
      <a:lvl4pPr marL="1600281"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4pPr>
      <a:lvl5pPr marL="2057502"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5pPr>
      <a:lvl6pPr marL="2514725"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6pPr>
      <a:lvl7pPr marL="2971948"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7pPr>
      <a:lvl8pPr marL="3429171"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8pPr>
      <a:lvl9pPr marL="3886394"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DFCC">
            <a:alpha val="41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465865"/>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Lst>
  <p:hf hdr="0" ftr="0" dt="0"/>
  <p:txStyles>
    <p:titleStyle>
      <a:lvl1pPr algn="ctr" defTabSz="914446" rtl="0" eaLnBrk="1" latinLnBrk="0" hangingPunct="1">
        <a:spcBef>
          <a:spcPct val="0"/>
        </a:spcBef>
        <a:buNone/>
        <a:defRPr sz="4426" kern="1200">
          <a:solidFill>
            <a:schemeClr val="tx1"/>
          </a:solidFill>
          <a:latin typeface="+mj-lt"/>
          <a:ea typeface="+mj-ea"/>
          <a:cs typeface="+mj-cs"/>
        </a:defRPr>
      </a:lvl1pPr>
    </p:titleStyle>
    <p:bodyStyle>
      <a:lvl1pPr marL="342917" indent="-342917" algn="l" defTabSz="914446" rtl="0" eaLnBrk="1" latinLnBrk="0" hangingPunct="1">
        <a:spcBef>
          <a:spcPct val="20000"/>
        </a:spcBef>
        <a:buFont typeface="Arial" pitchFamily="34" charset="0"/>
        <a:buChar char="•"/>
        <a:defRPr sz="3226" kern="1200">
          <a:solidFill>
            <a:schemeClr val="tx1"/>
          </a:solidFill>
          <a:latin typeface="+mn-lt"/>
          <a:ea typeface="+mn-ea"/>
          <a:cs typeface="+mn-cs"/>
        </a:defRPr>
      </a:lvl1pPr>
      <a:lvl2pPr marL="742987" indent="-285764" algn="l" defTabSz="914446" rtl="0" eaLnBrk="1" latinLnBrk="0" hangingPunct="1">
        <a:spcBef>
          <a:spcPct val="20000"/>
        </a:spcBef>
        <a:buFont typeface="Arial" pitchFamily="34" charset="0"/>
        <a:buChar char="–"/>
        <a:defRPr sz="2776" kern="1200">
          <a:solidFill>
            <a:schemeClr val="tx1"/>
          </a:solidFill>
          <a:latin typeface="+mn-lt"/>
          <a:ea typeface="+mn-ea"/>
          <a:cs typeface="+mn-cs"/>
        </a:defRPr>
      </a:lvl2pPr>
      <a:lvl3pPr marL="1143056" indent="-228612" algn="l" defTabSz="914446" rtl="0" eaLnBrk="1" latinLnBrk="0" hangingPunct="1">
        <a:spcBef>
          <a:spcPct val="20000"/>
        </a:spcBef>
        <a:buFont typeface="Arial" pitchFamily="34" charset="0"/>
        <a:buChar char="•"/>
        <a:defRPr sz="2401" kern="1200">
          <a:solidFill>
            <a:schemeClr val="tx1"/>
          </a:solidFill>
          <a:latin typeface="+mn-lt"/>
          <a:ea typeface="+mn-ea"/>
          <a:cs typeface="+mn-cs"/>
        </a:defRPr>
      </a:lvl3pPr>
      <a:lvl4pPr marL="1600281"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4pPr>
      <a:lvl5pPr marL="2057502"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5pPr>
      <a:lvl6pPr marL="2514725"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6pPr>
      <a:lvl7pPr marL="2971948"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7pPr>
      <a:lvl8pPr marL="3429171"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8pPr>
      <a:lvl9pPr marL="3886394"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DFCC">
            <a:alpha val="41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12420"/>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Lst>
  <p:hf hdr="0" ftr="0" dt="0"/>
  <p:txStyles>
    <p:titleStyle>
      <a:lvl1pPr algn="ctr" defTabSz="914446" rtl="0" eaLnBrk="1" latinLnBrk="0" hangingPunct="1">
        <a:spcBef>
          <a:spcPct val="0"/>
        </a:spcBef>
        <a:buNone/>
        <a:defRPr sz="4426" kern="1200">
          <a:solidFill>
            <a:schemeClr val="tx1"/>
          </a:solidFill>
          <a:latin typeface="+mj-lt"/>
          <a:ea typeface="+mj-ea"/>
          <a:cs typeface="+mj-cs"/>
        </a:defRPr>
      </a:lvl1pPr>
    </p:titleStyle>
    <p:bodyStyle>
      <a:lvl1pPr marL="342917" indent="-342917" algn="l" defTabSz="914446" rtl="0" eaLnBrk="1" latinLnBrk="0" hangingPunct="1">
        <a:spcBef>
          <a:spcPct val="20000"/>
        </a:spcBef>
        <a:buFont typeface="Arial" pitchFamily="34" charset="0"/>
        <a:buChar char="•"/>
        <a:defRPr sz="3226" kern="1200">
          <a:solidFill>
            <a:schemeClr val="tx1"/>
          </a:solidFill>
          <a:latin typeface="+mn-lt"/>
          <a:ea typeface="+mn-ea"/>
          <a:cs typeface="+mn-cs"/>
        </a:defRPr>
      </a:lvl1pPr>
      <a:lvl2pPr marL="742987" indent="-285764" algn="l" defTabSz="914446" rtl="0" eaLnBrk="1" latinLnBrk="0" hangingPunct="1">
        <a:spcBef>
          <a:spcPct val="20000"/>
        </a:spcBef>
        <a:buFont typeface="Arial" pitchFamily="34" charset="0"/>
        <a:buChar char="–"/>
        <a:defRPr sz="2776" kern="1200">
          <a:solidFill>
            <a:schemeClr val="tx1"/>
          </a:solidFill>
          <a:latin typeface="+mn-lt"/>
          <a:ea typeface="+mn-ea"/>
          <a:cs typeface="+mn-cs"/>
        </a:defRPr>
      </a:lvl2pPr>
      <a:lvl3pPr marL="1143056" indent="-228612" algn="l" defTabSz="914446" rtl="0" eaLnBrk="1" latinLnBrk="0" hangingPunct="1">
        <a:spcBef>
          <a:spcPct val="20000"/>
        </a:spcBef>
        <a:buFont typeface="Arial" pitchFamily="34" charset="0"/>
        <a:buChar char="•"/>
        <a:defRPr sz="2401" kern="1200">
          <a:solidFill>
            <a:schemeClr val="tx1"/>
          </a:solidFill>
          <a:latin typeface="+mn-lt"/>
          <a:ea typeface="+mn-ea"/>
          <a:cs typeface="+mn-cs"/>
        </a:defRPr>
      </a:lvl3pPr>
      <a:lvl4pPr marL="1600281"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4pPr>
      <a:lvl5pPr marL="2057502"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5pPr>
      <a:lvl6pPr marL="2514725"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6pPr>
      <a:lvl7pPr marL="2971948"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7pPr>
      <a:lvl8pPr marL="3429171"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8pPr>
      <a:lvl9pPr marL="3886394"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DFCC">
            <a:alpha val="41000"/>
          </a:srgb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904654"/>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Lst>
  <p:hf hdr="0" ftr="0" dt="0"/>
  <p:txStyles>
    <p:titleStyle>
      <a:lvl1pPr algn="ctr" defTabSz="914446" rtl="0" eaLnBrk="1" latinLnBrk="0" hangingPunct="1">
        <a:spcBef>
          <a:spcPct val="0"/>
        </a:spcBef>
        <a:buNone/>
        <a:defRPr sz="4426" kern="1200">
          <a:solidFill>
            <a:schemeClr val="tx1"/>
          </a:solidFill>
          <a:latin typeface="+mj-lt"/>
          <a:ea typeface="+mj-ea"/>
          <a:cs typeface="+mj-cs"/>
        </a:defRPr>
      </a:lvl1pPr>
    </p:titleStyle>
    <p:bodyStyle>
      <a:lvl1pPr marL="342917" indent="-342917" algn="l" defTabSz="914446" rtl="0" eaLnBrk="1" latinLnBrk="0" hangingPunct="1">
        <a:spcBef>
          <a:spcPct val="20000"/>
        </a:spcBef>
        <a:buFont typeface="Arial" pitchFamily="34" charset="0"/>
        <a:buChar char="•"/>
        <a:defRPr sz="3226" kern="1200">
          <a:solidFill>
            <a:schemeClr val="tx1"/>
          </a:solidFill>
          <a:latin typeface="+mn-lt"/>
          <a:ea typeface="+mn-ea"/>
          <a:cs typeface="+mn-cs"/>
        </a:defRPr>
      </a:lvl1pPr>
      <a:lvl2pPr marL="742987" indent="-285764" algn="l" defTabSz="914446" rtl="0" eaLnBrk="1" latinLnBrk="0" hangingPunct="1">
        <a:spcBef>
          <a:spcPct val="20000"/>
        </a:spcBef>
        <a:buFont typeface="Arial" pitchFamily="34" charset="0"/>
        <a:buChar char="–"/>
        <a:defRPr sz="2776" kern="1200">
          <a:solidFill>
            <a:schemeClr val="tx1"/>
          </a:solidFill>
          <a:latin typeface="+mn-lt"/>
          <a:ea typeface="+mn-ea"/>
          <a:cs typeface="+mn-cs"/>
        </a:defRPr>
      </a:lvl2pPr>
      <a:lvl3pPr marL="1143056" indent="-228612" algn="l" defTabSz="914446" rtl="0" eaLnBrk="1" latinLnBrk="0" hangingPunct="1">
        <a:spcBef>
          <a:spcPct val="20000"/>
        </a:spcBef>
        <a:buFont typeface="Arial" pitchFamily="34" charset="0"/>
        <a:buChar char="•"/>
        <a:defRPr sz="2401" kern="1200">
          <a:solidFill>
            <a:schemeClr val="tx1"/>
          </a:solidFill>
          <a:latin typeface="+mn-lt"/>
          <a:ea typeface="+mn-ea"/>
          <a:cs typeface="+mn-cs"/>
        </a:defRPr>
      </a:lvl3pPr>
      <a:lvl4pPr marL="1600281"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4pPr>
      <a:lvl5pPr marL="2057502"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5pPr>
      <a:lvl6pPr marL="2514725"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6pPr>
      <a:lvl7pPr marL="2971948"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7pPr>
      <a:lvl8pPr marL="3429171"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8pPr>
      <a:lvl9pPr marL="3886394" indent="-228612" algn="l" defTabSz="914446" rtl="0" eaLnBrk="1" latinLnBrk="0" hangingPunct="1">
        <a:spcBef>
          <a:spcPct val="20000"/>
        </a:spcBef>
        <a:buFont typeface="Arial" pitchFamily="34" charset="0"/>
        <a:buChar char="•"/>
        <a:defRPr sz="2026"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מלבן 10"/>
          <p:cNvSpPr/>
          <p:nvPr userDrawn="1"/>
        </p:nvSpPr>
        <p:spPr>
          <a:xfrm>
            <a:off x="0" y="6584950"/>
            <a:ext cx="9144000" cy="277813"/>
          </a:xfrm>
          <a:prstGeom prst="rect">
            <a:avLst/>
          </a:prstGeom>
          <a:solidFill>
            <a:srgbClr val="FE9802">
              <a:alpha val="7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2" name="מלבן 1"/>
          <p:cNvSpPr/>
          <p:nvPr userDrawn="1"/>
        </p:nvSpPr>
        <p:spPr>
          <a:xfrm>
            <a:off x="0" y="0"/>
            <a:ext cx="9144000" cy="981075"/>
          </a:xfrm>
          <a:prstGeom prst="rect">
            <a:avLst/>
          </a:prstGeom>
          <a:solidFill>
            <a:srgbClr val="53526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8" name="מציין מיקום של תאריך 3"/>
          <p:cNvSpPr txBox="1">
            <a:spLocks/>
          </p:cNvSpPr>
          <p:nvPr userDrawn="1"/>
        </p:nvSpPr>
        <p:spPr>
          <a:xfrm>
            <a:off x="1571605" y="6585677"/>
            <a:ext cx="928694" cy="252000"/>
          </a:xfrm>
          <a:prstGeom prst="rect">
            <a:avLst/>
          </a:prstGeom>
          <a:noFill/>
          <a:ln/>
        </p:spPr>
        <p:style>
          <a:lnRef idx="0">
            <a:schemeClr val="accent1"/>
          </a:lnRef>
          <a:fillRef idx="3">
            <a:schemeClr val="accent1"/>
          </a:fillRef>
          <a:effectRef idx="3">
            <a:schemeClr val="accent1"/>
          </a:effectRef>
          <a:fontRef idx="minor">
            <a:schemeClr val="lt1"/>
          </a:fontRef>
        </p:style>
        <p:txBody>
          <a:bodyPr rtlCol="1" anchor="ctr"/>
          <a:lstStyle>
            <a:lvl1pPr algn="ctr">
              <a:defRPr sz="1200">
                <a:solidFill>
                  <a:schemeClr val="tx1">
                    <a:tint val="75000"/>
                  </a:schemeClr>
                </a:solidFill>
                <a:cs typeface="David" pitchFamily="2" charset="-79"/>
              </a:defRPr>
            </a:lvl1pPr>
          </a:lstStyle>
          <a:p>
            <a:pPr eaLnBrk="1" fontAlgn="auto" hangingPunct="1">
              <a:spcBef>
                <a:spcPts val="0"/>
              </a:spcBef>
              <a:spcAft>
                <a:spcPts val="0"/>
              </a:spcAft>
              <a:defRPr/>
            </a:pPr>
            <a:r>
              <a:rPr lang="he-IL" sz="1100" b="1" dirty="0">
                <a:solidFill>
                  <a:srgbClr val="1F497D">
                    <a:lumMod val="75000"/>
                  </a:srgbClr>
                </a:solidFill>
                <a:cs typeface="Arial"/>
              </a:rPr>
              <a:t>בלמ"ס</a:t>
            </a:r>
          </a:p>
        </p:txBody>
      </p:sp>
      <p:sp>
        <p:nvSpPr>
          <p:cNvPr id="15" name="מציין מיקום של תאריך 3"/>
          <p:cNvSpPr txBox="1">
            <a:spLocks/>
          </p:cNvSpPr>
          <p:nvPr/>
        </p:nvSpPr>
        <p:spPr>
          <a:xfrm>
            <a:off x="2428860" y="6585677"/>
            <a:ext cx="1116000" cy="252000"/>
          </a:xfrm>
          <a:prstGeom prst="rect">
            <a:avLst/>
          </a:prstGeom>
          <a:noFill/>
          <a:ln/>
        </p:spPr>
        <p:style>
          <a:lnRef idx="0">
            <a:schemeClr val="accent1"/>
          </a:lnRef>
          <a:fillRef idx="3">
            <a:schemeClr val="accent1"/>
          </a:fillRef>
          <a:effectRef idx="3">
            <a:schemeClr val="accent1"/>
          </a:effectRef>
          <a:fontRef idx="minor">
            <a:schemeClr val="lt1"/>
          </a:fontRef>
        </p:style>
        <p:txBody>
          <a:bodyPr lIns="72000" tIns="36000" rtlCol="1" anchor="ctr"/>
          <a:lstStyle>
            <a:lvl1pPr algn="ctr">
              <a:defRPr sz="1200">
                <a:solidFill>
                  <a:schemeClr val="tx1">
                    <a:tint val="75000"/>
                  </a:schemeClr>
                </a:solidFill>
                <a:cs typeface="David" pitchFamily="2" charset="-79"/>
              </a:defRPr>
            </a:lvl1pPr>
          </a:lstStyle>
          <a:p>
            <a:pPr eaLnBrk="1" fontAlgn="auto" hangingPunct="1">
              <a:spcBef>
                <a:spcPts val="0"/>
              </a:spcBef>
              <a:spcAft>
                <a:spcPts val="0"/>
              </a:spcAft>
              <a:defRPr/>
            </a:pPr>
            <a:r>
              <a:rPr lang="he-IL" sz="1100" b="1" dirty="0">
                <a:solidFill>
                  <a:srgbClr val="1F497D">
                    <a:lumMod val="75000"/>
                  </a:srgbClr>
                </a:solidFill>
                <a:cs typeface="Arial"/>
              </a:rPr>
              <a:t>אוגוסט 18</a:t>
            </a:r>
          </a:p>
        </p:txBody>
      </p:sp>
      <p:sp>
        <p:nvSpPr>
          <p:cNvPr id="17" name="מציין מיקום של תאריך 3"/>
          <p:cNvSpPr txBox="1">
            <a:spLocks/>
          </p:cNvSpPr>
          <p:nvPr/>
        </p:nvSpPr>
        <p:spPr>
          <a:xfrm>
            <a:off x="99687" y="6585677"/>
            <a:ext cx="1116000" cy="252000"/>
          </a:xfrm>
          <a:prstGeom prst="rect">
            <a:avLst/>
          </a:prstGeom>
          <a:noFill/>
          <a:ln/>
        </p:spPr>
        <p:style>
          <a:lnRef idx="0">
            <a:schemeClr val="accent1"/>
          </a:lnRef>
          <a:fillRef idx="3">
            <a:schemeClr val="accent1"/>
          </a:fillRef>
          <a:effectRef idx="3">
            <a:schemeClr val="accent1"/>
          </a:effectRef>
          <a:fontRef idx="minor">
            <a:schemeClr val="lt1"/>
          </a:fontRef>
        </p:style>
        <p:txBody>
          <a:bodyPr lIns="72000" tIns="36000" rtlCol="1" anchor="ctr"/>
          <a:lstStyle>
            <a:lvl1pPr algn="ctr">
              <a:defRPr sz="1200">
                <a:solidFill>
                  <a:schemeClr val="tx1">
                    <a:tint val="75000"/>
                  </a:schemeClr>
                </a:solidFill>
                <a:cs typeface="David" pitchFamily="2" charset="-79"/>
              </a:defRPr>
            </a:lvl1pPr>
          </a:lstStyle>
          <a:p>
            <a:pPr eaLnBrk="1" fontAlgn="auto" hangingPunct="1">
              <a:spcBef>
                <a:spcPts val="0"/>
              </a:spcBef>
              <a:spcAft>
                <a:spcPts val="0"/>
              </a:spcAft>
              <a:defRPr/>
            </a:pPr>
            <a:r>
              <a:rPr lang="he-IL" sz="1100" b="1" dirty="0">
                <a:solidFill>
                  <a:srgbClr val="1F497D">
                    <a:lumMod val="75000"/>
                  </a:srgbClr>
                </a:solidFill>
                <a:cs typeface="Arial"/>
              </a:rPr>
              <a:t>שקופית מס' </a:t>
            </a:r>
            <a:fld id="{4EBB95EA-B9CB-4EB2-B8C0-8D7DC4DA50D3}" type="slidenum">
              <a:rPr lang="he-IL" sz="1100" b="1" smtClean="0">
                <a:solidFill>
                  <a:srgbClr val="1F497D">
                    <a:lumMod val="75000"/>
                  </a:srgbClr>
                </a:solidFill>
                <a:cs typeface="Arial"/>
              </a:rPr>
              <a:pPr eaLnBrk="1" fontAlgn="auto" hangingPunct="1">
                <a:spcBef>
                  <a:spcPts val="0"/>
                </a:spcBef>
                <a:spcAft>
                  <a:spcPts val="0"/>
                </a:spcAft>
                <a:defRPr/>
              </a:pPr>
              <a:t>‹#›</a:t>
            </a:fld>
            <a:endParaRPr lang="he-IL" sz="1100" b="1" dirty="0">
              <a:solidFill>
                <a:srgbClr val="1F497D">
                  <a:lumMod val="75000"/>
                </a:srgbClr>
              </a:solidFill>
              <a:cs typeface="Arial"/>
            </a:endParaRPr>
          </a:p>
        </p:txBody>
      </p:sp>
      <p:pic>
        <p:nvPicPr>
          <p:cNvPr id="27" name="תמונה 26" descr="big_tag_p_oref1"/>
          <p:cNvPicPr/>
          <p:nvPr userDrawn="1"/>
        </p:nvPicPr>
        <p:blipFill>
          <a:blip r:embed="rId4"/>
          <a:srcRect/>
          <a:stretch>
            <a:fillRect/>
          </a:stretch>
        </p:blipFill>
        <p:spPr bwMode="auto">
          <a:xfrm>
            <a:off x="85725" y="30163"/>
            <a:ext cx="787400" cy="808037"/>
          </a:xfrm>
          <a:prstGeom prst="rect">
            <a:avLst/>
          </a:prstGeom>
          <a:noFill/>
          <a:ln w="9525">
            <a:noFill/>
            <a:miter lim="800000"/>
            <a:headEnd/>
            <a:tailEnd/>
          </a:ln>
          <a:effectLst>
            <a:outerShdw blurRad="76200" dir="13500000" sy="23000" kx="1200000" algn="br" rotWithShape="0">
              <a:prstClr val="black">
                <a:alpha val="20000"/>
              </a:prstClr>
            </a:outerShdw>
          </a:effectLst>
        </p:spPr>
      </p:pic>
      <p:sp>
        <p:nvSpPr>
          <p:cNvPr id="3" name="אליפסה 2"/>
          <p:cNvSpPr/>
          <p:nvPr userDrawn="1"/>
        </p:nvSpPr>
        <p:spPr>
          <a:xfrm>
            <a:off x="8110538" y="68263"/>
            <a:ext cx="882650" cy="881062"/>
          </a:xfrm>
          <a:prstGeom prst="ellipse">
            <a:avLst/>
          </a:prstGeom>
          <a:solidFill>
            <a:schemeClr val="bg1"/>
          </a:solidFill>
          <a:ln>
            <a:noFill/>
          </a:ln>
          <a:effectLst>
            <a:outerShdw blurRad="76200" dir="9480000" sy="23000" kx="1200000" algn="br"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pic>
        <p:nvPicPr>
          <p:cNvPr id="1039" name="Picture 8" descr="תמונה1"/>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0538" y="68263"/>
            <a:ext cx="8921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מציין מיקום של תאריך 3"/>
          <p:cNvSpPr txBox="1">
            <a:spLocks/>
          </p:cNvSpPr>
          <p:nvPr userDrawn="1"/>
        </p:nvSpPr>
        <p:spPr>
          <a:xfrm>
            <a:off x="4644008" y="6591126"/>
            <a:ext cx="4586282" cy="252000"/>
          </a:xfrm>
          <a:prstGeom prst="rect">
            <a:avLst/>
          </a:prstGeom>
          <a:noFill/>
          <a:ln/>
        </p:spPr>
        <p:style>
          <a:lnRef idx="0">
            <a:schemeClr val="accent1"/>
          </a:lnRef>
          <a:fillRef idx="3">
            <a:schemeClr val="accent1"/>
          </a:fillRef>
          <a:effectRef idx="3">
            <a:schemeClr val="accent1"/>
          </a:effectRef>
          <a:fontRef idx="minor">
            <a:schemeClr val="lt1"/>
          </a:fontRef>
        </p:style>
        <p:txBody>
          <a:bodyPr lIns="72000" tIns="36000" rtlCol="1" anchor="ctr"/>
          <a:lstStyle>
            <a:lvl1pPr algn="ctr">
              <a:defRPr sz="1200">
                <a:solidFill>
                  <a:schemeClr val="tx1">
                    <a:tint val="75000"/>
                  </a:schemeClr>
                </a:solidFill>
                <a:cs typeface="David" pitchFamily="2" charset="-79"/>
              </a:defRPr>
            </a:lvl1pPr>
          </a:lstStyle>
          <a:p>
            <a:pPr eaLnBrk="1" fontAlgn="auto" hangingPunct="1">
              <a:spcBef>
                <a:spcPts val="0"/>
              </a:spcBef>
              <a:spcAft>
                <a:spcPts val="0"/>
              </a:spcAft>
              <a:defRPr/>
            </a:pPr>
            <a:r>
              <a:rPr lang="he-IL" sz="1100" b="1" dirty="0">
                <a:solidFill>
                  <a:srgbClr val="1F497D">
                    <a:lumMod val="75000"/>
                  </a:srgbClr>
                </a:solidFill>
                <a:cs typeface="Arial"/>
              </a:rPr>
              <a:t>פקע"ר / מחלקת מיגון/ענף הנדסה/העמקה בנושא מערך המהנדסים</a:t>
            </a:r>
          </a:p>
        </p:txBody>
      </p:sp>
    </p:spTree>
    <p:extLst>
      <p:ext uri="{BB962C8B-B14F-4D97-AF65-F5344CB8AC3E}">
        <p14:creationId xmlns:p14="http://schemas.microsoft.com/office/powerpoint/2010/main" val="167282515"/>
      </p:ext>
    </p:extLst>
  </p:cSld>
  <p:clrMap bg1="lt1" tx1="dk1" bg2="lt2" tx2="dk2" accent1="accent1" accent2="accent2" accent3="accent3" accent4="accent4" accent5="accent5" accent6="accent6" hlink="hlink" folHlink="folHlink"/>
  <p:sldLayoutIdLst>
    <p:sldLayoutId id="2147484047" r:id="rId1"/>
    <p:sldLayoutId id="2147484048" r:id="rId2"/>
  </p:sldLayoutIdLst>
  <p:hf sldNum="0" hdr="0" ftr="0" dt="0"/>
  <p:txStyles>
    <p:titleStyle>
      <a:lvl1pPr algn="ctr" rtl="1" eaLnBrk="0" fontAlgn="base" hangingPunct="0">
        <a:spcBef>
          <a:spcPct val="0"/>
        </a:spcBef>
        <a:spcAft>
          <a:spcPct val="0"/>
        </a:spcAft>
        <a:defRPr sz="3200" b="1" kern="1200">
          <a:solidFill>
            <a:schemeClr val="bg1"/>
          </a:solidFill>
          <a:latin typeface="+mj-lt"/>
          <a:ea typeface="+mj-ea"/>
          <a:cs typeface="David" pitchFamily="2" charset="-79"/>
        </a:defRPr>
      </a:lvl1pPr>
      <a:lvl2pPr algn="ctr" rtl="1" eaLnBrk="0" fontAlgn="base" hangingPunct="0">
        <a:spcBef>
          <a:spcPct val="0"/>
        </a:spcBef>
        <a:spcAft>
          <a:spcPct val="0"/>
        </a:spcAft>
        <a:defRPr sz="3200" b="1">
          <a:solidFill>
            <a:schemeClr val="bg1"/>
          </a:solidFill>
          <a:latin typeface="Calibri" panose="020F0502020204030204" pitchFamily="34" charset="0"/>
          <a:cs typeface="David" panose="020E0502060401010101" pitchFamily="34" charset="-79"/>
        </a:defRPr>
      </a:lvl2pPr>
      <a:lvl3pPr algn="ctr" rtl="1" eaLnBrk="0" fontAlgn="base" hangingPunct="0">
        <a:spcBef>
          <a:spcPct val="0"/>
        </a:spcBef>
        <a:spcAft>
          <a:spcPct val="0"/>
        </a:spcAft>
        <a:defRPr sz="3200" b="1">
          <a:solidFill>
            <a:schemeClr val="bg1"/>
          </a:solidFill>
          <a:latin typeface="Calibri" panose="020F0502020204030204" pitchFamily="34" charset="0"/>
          <a:cs typeface="David" panose="020E0502060401010101" pitchFamily="34" charset="-79"/>
        </a:defRPr>
      </a:lvl3pPr>
      <a:lvl4pPr algn="ctr" rtl="1" eaLnBrk="0" fontAlgn="base" hangingPunct="0">
        <a:spcBef>
          <a:spcPct val="0"/>
        </a:spcBef>
        <a:spcAft>
          <a:spcPct val="0"/>
        </a:spcAft>
        <a:defRPr sz="3200" b="1">
          <a:solidFill>
            <a:schemeClr val="bg1"/>
          </a:solidFill>
          <a:latin typeface="Calibri" panose="020F0502020204030204" pitchFamily="34" charset="0"/>
          <a:cs typeface="David" panose="020E0502060401010101" pitchFamily="34" charset="-79"/>
        </a:defRPr>
      </a:lvl4pPr>
      <a:lvl5pPr algn="ctr" rtl="1" eaLnBrk="0" fontAlgn="base" hangingPunct="0">
        <a:spcBef>
          <a:spcPct val="0"/>
        </a:spcBef>
        <a:spcAft>
          <a:spcPct val="0"/>
        </a:spcAft>
        <a:defRPr sz="3200" b="1">
          <a:solidFill>
            <a:schemeClr val="bg1"/>
          </a:solidFill>
          <a:latin typeface="Calibri" panose="020F0502020204030204" pitchFamily="34" charset="0"/>
          <a:cs typeface="David" panose="020E0502060401010101" pitchFamily="34" charset="-79"/>
        </a:defRPr>
      </a:lvl5pPr>
      <a:lvl6pPr marL="457200" algn="ctr" rtl="1" fontAlgn="base">
        <a:spcBef>
          <a:spcPct val="0"/>
        </a:spcBef>
        <a:spcAft>
          <a:spcPct val="0"/>
        </a:spcAft>
        <a:defRPr sz="3200" b="1">
          <a:solidFill>
            <a:schemeClr val="bg1"/>
          </a:solidFill>
          <a:latin typeface="Calibri" panose="020F0502020204030204" pitchFamily="34" charset="0"/>
          <a:cs typeface="David" panose="020E0502060401010101" pitchFamily="34" charset="-79"/>
        </a:defRPr>
      </a:lvl6pPr>
      <a:lvl7pPr marL="914400" algn="ctr" rtl="1" fontAlgn="base">
        <a:spcBef>
          <a:spcPct val="0"/>
        </a:spcBef>
        <a:spcAft>
          <a:spcPct val="0"/>
        </a:spcAft>
        <a:defRPr sz="3200" b="1">
          <a:solidFill>
            <a:schemeClr val="bg1"/>
          </a:solidFill>
          <a:latin typeface="Calibri" panose="020F0502020204030204" pitchFamily="34" charset="0"/>
          <a:cs typeface="David" panose="020E0502060401010101" pitchFamily="34" charset="-79"/>
        </a:defRPr>
      </a:lvl7pPr>
      <a:lvl8pPr marL="1371600" algn="ctr" rtl="1" fontAlgn="base">
        <a:spcBef>
          <a:spcPct val="0"/>
        </a:spcBef>
        <a:spcAft>
          <a:spcPct val="0"/>
        </a:spcAft>
        <a:defRPr sz="3200" b="1">
          <a:solidFill>
            <a:schemeClr val="bg1"/>
          </a:solidFill>
          <a:latin typeface="Calibri" panose="020F0502020204030204" pitchFamily="34" charset="0"/>
          <a:cs typeface="David" panose="020E0502060401010101" pitchFamily="34" charset="-79"/>
        </a:defRPr>
      </a:lvl8pPr>
      <a:lvl9pPr marL="1828800" algn="ctr" rtl="1" fontAlgn="base">
        <a:spcBef>
          <a:spcPct val="0"/>
        </a:spcBef>
        <a:spcAft>
          <a:spcPct val="0"/>
        </a:spcAft>
        <a:defRPr sz="3200" b="1">
          <a:solidFill>
            <a:schemeClr val="bg1"/>
          </a:solidFill>
          <a:latin typeface="Calibri" panose="020F0502020204030204" pitchFamily="34" charset="0"/>
          <a:cs typeface="David" panose="020E0502060401010101" pitchFamily="34" charset="-79"/>
        </a:defRPr>
      </a:lvl9pPr>
    </p:titleStyle>
    <p:bodyStyle>
      <a:lvl1pPr marL="457200" indent="-457200" algn="r" rtl="1" eaLnBrk="0" fontAlgn="base" hangingPunct="0">
        <a:spcBef>
          <a:spcPct val="20000"/>
        </a:spcBef>
        <a:spcAft>
          <a:spcPct val="0"/>
        </a:spcAft>
        <a:buClr>
          <a:srgbClr val="3333CC"/>
        </a:buClr>
        <a:buFont typeface="Calibri" panose="020F0502020204030204" pitchFamily="34" charset="0"/>
        <a:buAutoNum type="arabicPeriod"/>
        <a:defRPr sz="2400" kern="1200">
          <a:solidFill>
            <a:schemeClr val="tx1"/>
          </a:solidFill>
          <a:latin typeface="+mn-lt"/>
          <a:ea typeface="+mn-ea"/>
          <a:cs typeface="David" pitchFamily="2" charset="-79"/>
        </a:defRPr>
      </a:lvl1pPr>
      <a:lvl2pPr marL="971550" indent="-514350" algn="r" rtl="1" eaLnBrk="0" fontAlgn="base" hangingPunct="0">
        <a:spcBef>
          <a:spcPct val="20000"/>
        </a:spcBef>
        <a:spcAft>
          <a:spcPct val="0"/>
        </a:spcAft>
        <a:buClr>
          <a:srgbClr val="FF0000"/>
        </a:buClr>
        <a:buFont typeface="Times New Roman" panose="02020603050405020304" pitchFamily="18" charset="0"/>
        <a:buAutoNum type="hebrew2Minus"/>
        <a:defRPr sz="2000" kern="1200">
          <a:solidFill>
            <a:schemeClr val="tx1"/>
          </a:solidFill>
          <a:latin typeface="+mn-lt"/>
          <a:ea typeface="+mn-ea"/>
          <a:cs typeface="David" pitchFamily="2" charset="-79"/>
        </a:defRPr>
      </a:lvl2pPr>
      <a:lvl3pPr marL="1257300" indent="-342900" algn="r" rtl="1" eaLnBrk="0" fontAlgn="base" hangingPunct="0">
        <a:spcBef>
          <a:spcPct val="20000"/>
        </a:spcBef>
        <a:spcAft>
          <a:spcPct val="0"/>
        </a:spcAft>
        <a:buClr>
          <a:srgbClr val="008000"/>
        </a:buClr>
        <a:buFont typeface="Calibri" panose="020F0502020204030204" pitchFamily="34" charset="0"/>
        <a:buAutoNum type="arabicParenR"/>
        <a:defRPr kern="1200">
          <a:solidFill>
            <a:schemeClr val="tx1"/>
          </a:solidFill>
          <a:latin typeface="+mn-lt"/>
          <a:ea typeface="+mn-ea"/>
          <a:cs typeface="David" pitchFamily="2" charset="-79"/>
        </a:defRPr>
      </a:lvl3pPr>
      <a:lvl4pPr marL="1714500" indent="-342900" algn="r" rtl="1" eaLnBrk="0" fontAlgn="base" hangingPunct="0">
        <a:spcBef>
          <a:spcPct val="20000"/>
        </a:spcBef>
        <a:spcAft>
          <a:spcPct val="0"/>
        </a:spcAft>
        <a:buClr>
          <a:srgbClr val="CC6600"/>
        </a:buClr>
        <a:buFont typeface="Calibri" panose="020F0502020204030204" pitchFamily="34" charset="0"/>
        <a:buAutoNum type="alphaLcParenR"/>
        <a:defRPr sz="1600" kern="1200">
          <a:solidFill>
            <a:schemeClr val="tx1"/>
          </a:solidFill>
          <a:latin typeface="+mn-lt"/>
          <a:ea typeface="+mn-ea"/>
          <a:cs typeface="David" pitchFamily="2" charset="-79"/>
        </a:defRPr>
      </a:lvl4pPr>
      <a:lvl5pPr marL="2343150" indent="-514350" algn="r" rtl="1" eaLnBrk="0" fontAlgn="base" hangingPunct="0">
        <a:spcBef>
          <a:spcPct val="20000"/>
        </a:spcBef>
        <a:spcAft>
          <a:spcPct val="0"/>
        </a:spcAft>
        <a:buClr>
          <a:srgbClr val="0099CC"/>
        </a:buClr>
        <a:buFont typeface="Calibri" panose="020F0502020204030204" pitchFamily="34" charset="0"/>
        <a:buAutoNum type="romanUcPeriod"/>
        <a:defRPr sz="2000" kern="1200">
          <a:solidFill>
            <a:schemeClr val="tx1"/>
          </a:solidFill>
          <a:latin typeface="+mn-lt"/>
          <a:ea typeface="+mn-ea"/>
          <a:cs typeface="David" pitchFamily="2" charset="-79"/>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9.xml"/></Relationships>
</file>

<file path=ppt/slides/_rels/slide1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jpeg"/><Relationship Id="rId7" Type="http://schemas.openxmlformats.org/officeDocument/2006/relationships/image" Target="../media/image26.emf"/><Relationship Id="rId2" Type="http://schemas.openxmlformats.org/officeDocument/2006/relationships/image" Target="../media/image21.png"/><Relationship Id="rId1" Type="http://schemas.openxmlformats.org/officeDocument/2006/relationships/slideLayout" Target="../slideLayouts/slideLayout116.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3.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3.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diagramLayout" Target="../diagrams/layout2.xml"/><Relationship Id="rId7" Type="http://schemas.openxmlformats.org/officeDocument/2006/relationships/image" Target="../media/image47.wmf"/><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50.jpeg"/><Relationship Id="rId4" Type="http://schemas.openxmlformats.org/officeDocument/2006/relationships/diagramQuickStyle" Target="../diagrams/quickStyle2.xml"/><Relationship Id="rId9"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hyperlink" Target="http://migun.netlify.com/" TargetMode="External"/><Relationship Id="rId1" Type="http://schemas.openxmlformats.org/officeDocument/2006/relationships/slideLayout" Target="../slideLayouts/slideLayout1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7" y="1772816"/>
            <a:ext cx="7704856" cy="4031873"/>
          </a:xfrm>
          <a:prstGeom prst="rect">
            <a:avLst/>
          </a:prstGeom>
          <a:noFill/>
        </p:spPr>
        <p:txBody>
          <a:bodyPr wrap="square" rtlCol="1">
            <a:spAutoFit/>
          </a:bodyPr>
          <a:lstStyle>
            <a:defPPr>
              <a:defRPr lang="he-IL"/>
            </a:defPPr>
            <a:lvl1pPr lvl="0" algn="ctr">
              <a:defRPr sz="3600" kern="0" cap="all">
                <a:ln/>
                <a:solidFill>
                  <a:srgbClr val="FFC000"/>
                </a:solidFill>
                <a:effectLst>
                  <a:outerShdw blurRad="38100" dist="38100" dir="2700000" algn="tl">
                    <a:srgbClr val="000000">
                      <a:alpha val="43137"/>
                    </a:srgbClr>
                  </a:outerShdw>
                  <a:reflection blurRad="10000" stA="55000" endPos="48000" dist="500" dir="5400000" sy="-100000" algn="bl" rotWithShape="0"/>
                </a:effectLst>
                <a:latin typeface="Guttman Haim" panose="02010401010101010101" pitchFamily="2" charset="-79"/>
                <a:cs typeface="Guttman Haim" panose="02010401010101010101" pitchFamily="2" charset="-79"/>
              </a:defRPr>
            </a:lvl1pPr>
          </a:lstStyle>
          <a:p>
            <a:r>
              <a:rPr lang="he-IL" sz="4800" dirty="0" smtClean="0"/>
              <a:t>פיקוד העורף </a:t>
            </a:r>
          </a:p>
          <a:p>
            <a:r>
              <a:rPr lang="he-IL" sz="4800" dirty="0" smtClean="0"/>
              <a:t>כרגולטור המיגון</a:t>
            </a:r>
            <a:endParaRPr lang="he-IL" sz="4800" dirty="0"/>
          </a:p>
          <a:p>
            <a:endParaRPr lang="he-IL" sz="3200" dirty="0" smtClean="0"/>
          </a:p>
          <a:p>
            <a:endParaRPr lang="he-IL" sz="3200" dirty="0"/>
          </a:p>
          <a:p>
            <a:endParaRPr lang="he-IL" sz="2400" dirty="0" smtClean="0"/>
          </a:p>
          <a:p>
            <a:r>
              <a:rPr lang="he-IL" sz="2400" dirty="0" smtClean="0"/>
              <a:t>רס"ן משה שלמה - ראש מדור הנדסת מיגון ורגולציה</a:t>
            </a:r>
          </a:p>
          <a:p>
            <a:endParaRPr lang="he-IL" sz="2400" dirty="0"/>
          </a:p>
          <a:p>
            <a:r>
              <a:rPr lang="he-IL" sz="2400" dirty="0" smtClean="0"/>
              <a:t>25/02/20</a:t>
            </a:r>
            <a:endParaRPr lang="he-IL" sz="2400" dirty="0"/>
          </a:p>
        </p:txBody>
      </p:sp>
    </p:spTree>
    <p:extLst>
      <p:ext uri="{BB962C8B-B14F-4D97-AF65-F5344CB8AC3E}">
        <p14:creationId xmlns:p14="http://schemas.microsoft.com/office/powerpoint/2010/main" val="4162177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5984" y="785794"/>
            <a:ext cx="4756431" cy="445507"/>
          </a:xfrm>
          <a:prstGeom prst="rect">
            <a:avLst/>
          </a:prstGeom>
          <a:noFill/>
        </p:spPr>
        <p:txBody>
          <a:bodyPr wrap="none" rtlCol="1">
            <a:spAutoFit/>
          </a:bodyPr>
          <a:lstStyle/>
          <a:p>
            <a:pPr algn="ctr" fontAlgn="auto">
              <a:lnSpc>
                <a:spcPct val="80000"/>
              </a:lnSpc>
              <a:spcBef>
                <a:spcPct val="20000"/>
              </a:spcBef>
              <a:spcAft>
                <a:spcPts val="0"/>
              </a:spcAft>
              <a:defRPr/>
            </a:pPr>
            <a:r>
              <a:rPr lang="he-IL" sz="2700" kern="0" cap="all" dirty="0">
                <a:ln/>
                <a:solidFill>
                  <a:srgbClr val="FFC000"/>
                </a:solidFill>
                <a:effectLst>
                  <a:outerShdw blurRad="38100" dist="38100" dir="2700000" algn="tl">
                    <a:srgbClr val="000000">
                      <a:alpha val="43137"/>
                    </a:srgbClr>
                  </a:outerShdw>
                  <a:reflection blurRad="10000" stA="55000" endPos="48000" dist="500" dir="5400000" sy="-100000" algn="bl" rotWithShape="0"/>
                </a:effectLst>
                <a:latin typeface="Guttman Haim" panose="02010401010101010101" pitchFamily="2" charset="-79"/>
                <a:cs typeface="Guttman Haim" panose="02010401010101010101" pitchFamily="2" charset="-79"/>
              </a:rPr>
              <a:t>עקרונות תהליך שינוי הארגוני </a:t>
            </a:r>
          </a:p>
        </p:txBody>
      </p:sp>
      <p:pic>
        <p:nvPicPr>
          <p:cNvPr id="26631" name="Pictur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8780" y="1661571"/>
            <a:ext cx="3225507" cy="490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Content Placeholder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916" y="1675491"/>
            <a:ext cx="3541399" cy="486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מלבן מעוגל 11"/>
          <p:cNvSpPr/>
          <p:nvPr/>
        </p:nvSpPr>
        <p:spPr>
          <a:xfrm>
            <a:off x="7675610" y="2225281"/>
            <a:ext cx="1285875" cy="1021556"/>
          </a:xfrm>
          <a:prstGeom prst="roundRect">
            <a:avLst>
              <a:gd name="adj" fmla="val 8736"/>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wrap="square" rtlCol="1">
            <a:spAutoFit/>
          </a:bodyPr>
          <a:lstStyle/>
          <a:p>
            <a:r>
              <a:rPr lang="he-IL" dirty="0">
                <a:solidFill>
                  <a:srgbClr val="9D360E">
                    <a:lumMod val="25000"/>
                  </a:srgbClr>
                </a:solidFill>
              </a:rPr>
              <a:t>טכנולוגיה</a:t>
            </a:r>
          </a:p>
          <a:p>
            <a:endParaRPr lang="he-IL" dirty="0">
              <a:solidFill>
                <a:srgbClr val="9D360E">
                  <a:lumMod val="25000"/>
                </a:srgbClr>
              </a:solidFill>
            </a:endParaRPr>
          </a:p>
          <a:p>
            <a:endParaRPr lang="he-IL" dirty="0">
              <a:solidFill>
                <a:srgbClr val="9D360E">
                  <a:lumMod val="25000"/>
                </a:srgbClr>
              </a:solidFill>
            </a:endParaRPr>
          </a:p>
        </p:txBody>
      </p:sp>
      <p:sp>
        <p:nvSpPr>
          <p:cNvPr id="13" name="מלבן מעוגל 12"/>
          <p:cNvSpPr/>
          <p:nvPr/>
        </p:nvSpPr>
        <p:spPr>
          <a:xfrm>
            <a:off x="7677197" y="4415673"/>
            <a:ext cx="1285875" cy="953453"/>
          </a:xfrm>
          <a:prstGeom prst="roundRect">
            <a:avLst>
              <a:gd name="adj" fmla="val 6955"/>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wrap="square" rtlCol="1">
            <a:spAutoFit/>
          </a:bodyPr>
          <a:lstStyle/>
          <a:p>
            <a:r>
              <a:rPr lang="he-IL" sz="1600" dirty="0">
                <a:solidFill>
                  <a:srgbClr val="9D360E">
                    <a:lumMod val="25000"/>
                  </a:srgbClr>
                </a:solidFill>
              </a:rPr>
              <a:t>כוח אדם</a:t>
            </a:r>
          </a:p>
          <a:p>
            <a:endParaRPr lang="he-IL" sz="1600" dirty="0">
              <a:solidFill>
                <a:srgbClr val="9D360E">
                  <a:lumMod val="25000"/>
                </a:srgbClr>
              </a:solidFill>
            </a:endParaRPr>
          </a:p>
          <a:p>
            <a:endParaRPr lang="he-IL" sz="1600" dirty="0">
              <a:solidFill>
                <a:srgbClr val="9D360E">
                  <a:lumMod val="25000"/>
                </a:srgbClr>
              </a:solidFill>
            </a:endParaRPr>
          </a:p>
        </p:txBody>
      </p:sp>
      <p:sp>
        <p:nvSpPr>
          <p:cNvPr id="14" name="מלבן מעוגל 13"/>
          <p:cNvSpPr/>
          <p:nvPr/>
        </p:nvSpPr>
        <p:spPr>
          <a:xfrm>
            <a:off x="7677197" y="3320477"/>
            <a:ext cx="1284288" cy="1021556"/>
          </a:xfrm>
          <a:prstGeom prst="roundRect">
            <a:avLst>
              <a:gd name="adj" fmla="val 8736"/>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wrap="square" rtlCol="1">
            <a:spAutoFit/>
          </a:bodyPr>
          <a:lstStyle/>
          <a:p>
            <a:r>
              <a:rPr lang="he-IL" dirty="0">
                <a:solidFill>
                  <a:srgbClr val="9D360E">
                    <a:lumMod val="25000"/>
                  </a:srgbClr>
                </a:solidFill>
              </a:rPr>
              <a:t>ידע</a:t>
            </a:r>
          </a:p>
          <a:p>
            <a:endParaRPr lang="he-IL" dirty="0">
              <a:solidFill>
                <a:srgbClr val="9D360E">
                  <a:lumMod val="25000"/>
                </a:srgbClr>
              </a:solidFill>
            </a:endParaRPr>
          </a:p>
          <a:p>
            <a:endParaRPr lang="he-IL" dirty="0">
              <a:solidFill>
                <a:srgbClr val="9D360E">
                  <a:lumMod val="25000"/>
                </a:srgbClr>
              </a:solidFill>
            </a:endParaRPr>
          </a:p>
        </p:txBody>
      </p:sp>
      <p:sp>
        <p:nvSpPr>
          <p:cNvPr id="15" name="מלבן מעוגל 14"/>
          <p:cNvSpPr/>
          <p:nvPr/>
        </p:nvSpPr>
        <p:spPr>
          <a:xfrm>
            <a:off x="7677197" y="5418136"/>
            <a:ext cx="1284288" cy="624364"/>
          </a:xfrm>
          <a:prstGeom prst="roundRect">
            <a:avLst>
              <a:gd name="adj" fmla="val 11224"/>
            </a:avLst>
          </a:prstGeom>
          <a:solidFill>
            <a:srgbClr val="FFC000"/>
          </a:solidFill>
        </p:spPr>
        <p:style>
          <a:lnRef idx="2">
            <a:schemeClr val="accent3">
              <a:shade val="50000"/>
            </a:schemeClr>
          </a:lnRef>
          <a:fillRef idx="1">
            <a:schemeClr val="accent3"/>
          </a:fillRef>
          <a:effectRef idx="0">
            <a:schemeClr val="accent3"/>
          </a:effectRef>
          <a:fontRef idx="minor">
            <a:schemeClr val="lt1"/>
          </a:fontRef>
        </p:style>
        <p:txBody>
          <a:bodyPr wrap="square" rtlCol="1">
            <a:spAutoFit/>
          </a:bodyPr>
          <a:lstStyle/>
          <a:p>
            <a:r>
              <a:rPr lang="he-IL" sz="1600" dirty="0">
                <a:solidFill>
                  <a:srgbClr val="9D360E">
                    <a:lumMod val="25000"/>
                  </a:srgbClr>
                </a:solidFill>
              </a:rPr>
              <a:t>שרות </a:t>
            </a:r>
            <a:r>
              <a:rPr lang="he-IL" sz="1600" dirty="0" smtClean="0">
                <a:solidFill>
                  <a:srgbClr val="9D360E">
                    <a:lumMod val="25000"/>
                  </a:srgbClr>
                </a:solidFill>
              </a:rPr>
              <a:t>ונגישות</a:t>
            </a:r>
          </a:p>
          <a:p>
            <a:endParaRPr lang="he-IL" sz="1600" dirty="0">
              <a:solidFill>
                <a:srgbClr val="9D360E">
                  <a:lumMod val="25000"/>
                </a:srgbClr>
              </a:solidFill>
            </a:endParaRPr>
          </a:p>
        </p:txBody>
      </p:sp>
      <p:sp>
        <p:nvSpPr>
          <p:cNvPr id="18" name="Text Box 23"/>
          <p:cNvSpPr txBox="1">
            <a:spLocks noChangeArrowheads="1"/>
          </p:cNvSpPr>
          <p:nvPr/>
        </p:nvSpPr>
        <p:spPr bwMode="auto">
          <a:xfrm>
            <a:off x="357158" y="1643050"/>
            <a:ext cx="3515019" cy="553998"/>
          </a:xfrm>
          <a:prstGeom prst="rect">
            <a:avLst/>
          </a:prstGeom>
          <a:noFill/>
          <a:ln w="9525">
            <a:noFill/>
            <a:miter lim="800000"/>
            <a:headEnd/>
            <a:tailEnd/>
          </a:ln>
          <a:effectLst/>
        </p:spPr>
        <p:txBody>
          <a:bodyPr>
            <a:spAutoFit/>
          </a:bodyPr>
          <a:lstStyle/>
          <a:p>
            <a:pPr algn="ctr" fontAlgn="auto">
              <a:spcAft>
                <a:spcPts val="0"/>
              </a:spcAft>
              <a:defRPr/>
            </a:pPr>
            <a:r>
              <a:rPr lang="he-IL" sz="3000" b="1" dirty="0">
                <a:solidFill>
                  <a:prstClr val="black"/>
                </a:solidFill>
                <a:effectLst>
                  <a:outerShdw blurRad="38100" dist="38100" dir="2700000" algn="tl">
                    <a:srgbClr val="C0C0C0"/>
                  </a:outerShdw>
                </a:effectLst>
                <a:cs typeface="David"/>
              </a:rPr>
              <a:t>מצב </a:t>
            </a:r>
            <a:r>
              <a:rPr lang="he-IL" sz="3000" b="1" dirty="0" smtClean="0">
                <a:solidFill>
                  <a:prstClr val="black"/>
                </a:solidFill>
                <a:effectLst>
                  <a:outerShdw blurRad="38100" dist="38100" dir="2700000" algn="tl">
                    <a:srgbClr val="C0C0C0"/>
                  </a:outerShdw>
                </a:effectLst>
                <a:cs typeface="David"/>
              </a:rPr>
              <a:t>נוכחי</a:t>
            </a:r>
            <a:endParaRPr lang="en-US" sz="3000" b="1" dirty="0">
              <a:solidFill>
                <a:prstClr val="black"/>
              </a:solidFill>
              <a:effectLst>
                <a:outerShdw blurRad="38100" dist="38100" dir="2700000" algn="tl">
                  <a:srgbClr val="C0C0C0"/>
                </a:outerShdw>
              </a:effectLst>
              <a:cs typeface="David"/>
            </a:endParaRPr>
          </a:p>
        </p:txBody>
      </p:sp>
      <p:sp>
        <p:nvSpPr>
          <p:cNvPr id="19" name="Text Box 23"/>
          <p:cNvSpPr txBox="1">
            <a:spLocks noChangeArrowheads="1"/>
          </p:cNvSpPr>
          <p:nvPr/>
        </p:nvSpPr>
        <p:spPr bwMode="auto">
          <a:xfrm>
            <a:off x="3929058" y="1643050"/>
            <a:ext cx="3516319" cy="485805"/>
          </a:xfrm>
          <a:prstGeom prst="rect">
            <a:avLst/>
          </a:prstGeom>
          <a:noFill/>
          <a:ln w="9525">
            <a:noFill/>
            <a:miter lim="800000"/>
            <a:headEnd/>
            <a:tailEnd/>
          </a:ln>
          <a:effectLst/>
        </p:spPr>
        <p:txBody>
          <a:bodyPr>
            <a:spAutoFit/>
          </a:bodyPr>
          <a:lstStyle/>
          <a:p>
            <a:pPr algn="ctr" fontAlgn="auto">
              <a:spcAft>
                <a:spcPts val="0"/>
              </a:spcAft>
              <a:defRPr/>
            </a:pPr>
            <a:r>
              <a:rPr lang="he-IL" sz="3000" b="1" dirty="0">
                <a:solidFill>
                  <a:prstClr val="black"/>
                </a:solidFill>
                <a:effectLst>
                  <a:outerShdw blurRad="38100" dist="38100" dir="2700000" algn="tl">
                    <a:srgbClr val="C0C0C0"/>
                  </a:outerShdw>
                </a:effectLst>
                <a:cs typeface="David"/>
              </a:rPr>
              <a:t>מצב עבר</a:t>
            </a:r>
            <a:endParaRPr lang="en-US" sz="3000" b="1" dirty="0">
              <a:solidFill>
                <a:prstClr val="black"/>
              </a:solidFill>
              <a:effectLst>
                <a:outerShdw blurRad="38100" dist="38100" dir="2700000" algn="tl">
                  <a:srgbClr val="C0C0C0"/>
                </a:outerShdw>
              </a:effectLst>
              <a:cs typeface="David"/>
            </a:endParaRPr>
          </a:p>
        </p:txBody>
      </p:sp>
      <p:sp>
        <p:nvSpPr>
          <p:cNvPr id="16" name="מלבן 3">
            <a:extLst>
              <a:ext uri="{FF2B5EF4-FFF2-40B4-BE49-F238E27FC236}">
                <a16:creationId xmlns="" xmlns:a16="http://schemas.microsoft.com/office/drawing/2014/main" id="{FD254897-3E68-4BD5-A35F-56548DB81455}"/>
              </a:ext>
            </a:extLst>
          </p:cNvPr>
          <p:cNvSpPr/>
          <p:nvPr/>
        </p:nvSpPr>
        <p:spPr bwMode="auto">
          <a:xfrm rot="5400000">
            <a:off x="4399373" y="4931103"/>
            <a:ext cx="365366" cy="2880324"/>
          </a:xfrm>
          <a:prstGeom prst="rect">
            <a:avLst/>
          </a:prstGeom>
          <a:solidFill>
            <a:srgbClr val="827030"/>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rtlCol="1" anchor="ctr"/>
          <a:lstStyle/>
          <a:p>
            <a:r>
              <a:rPr lang="he-IL" sz="1600" dirty="0">
                <a:ln w="0"/>
                <a:solidFill>
                  <a:srgbClr val="C5AF5F"/>
                </a:solidFill>
                <a:effectLst>
                  <a:outerShdw blurRad="38100" dist="19050" dir="2700000" algn="tl" rotWithShape="0">
                    <a:prstClr val="black">
                      <a:alpha val="40000"/>
                    </a:prstClr>
                  </a:outerShdw>
                </a:effectLst>
                <a:cs typeface="Guttman Haim" panose="02010401010101010101" pitchFamily="2" charset="-79"/>
              </a:rPr>
              <a:t>טרום רישוי מקוון</a:t>
            </a:r>
          </a:p>
        </p:txBody>
      </p:sp>
      <p:sp>
        <p:nvSpPr>
          <p:cNvPr id="17" name="מלבן 4">
            <a:extLst>
              <a:ext uri="{FF2B5EF4-FFF2-40B4-BE49-F238E27FC236}">
                <a16:creationId xmlns="" xmlns:a16="http://schemas.microsoft.com/office/drawing/2014/main" id="{6C033A98-EF4D-4C2C-8F19-4295EB5518C3}"/>
              </a:ext>
            </a:extLst>
          </p:cNvPr>
          <p:cNvSpPr/>
          <p:nvPr/>
        </p:nvSpPr>
        <p:spPr bwMode="auto">
          <a:xfrm rot="5400000">
            <a:off x="1446886" y="4802124"/>
            <a:ext cx="340653" cy="3132494"/>
          </a:xfrm>
          <a:prstGeom prst="rect">
            <a:avLst/>
          </a:prstGeom>
          <a:solidFill>
            <a:srgbClr val="FFFF66"/>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vert270" rtlCol="1" anchor="ctr"/>
          <a:lstStyle/>
          <a:p>
            <a:r>
              <a:rPr lang="he-IL" sz="1600" dirty="0">
                <a:ln w="0"/>
                <a:solidFill>
                  <a:srgbClr val="9D360E">
                    <a:lumMod val="25000"/>
                  </a:srgbClr>
                </a:solidFill>
                <a:effectLst>
                  <a:outerShdw blurRad="38100" dist="25400" dir="5400000" algn="ctr" rotWithShape="0">
                    <a:srgbClr val="6E747A">
                      <a:alpha val="43000"/>
                    </a:srgbClr>
                  </a:outerShdw>
                </a:effectLst>
                <a:cs typeface="Guttman Haim" panose="02010401010101010101" pitchFamily="2" charset="-79"/>
              </a:rPr>
              <a:t>לאחר רישוי מקוון</a:t>
            </a:r>
          </a:p>
        </p:txBody>
      </p:sp>
      <p:sp>
        <p:nvSpPr>
          <p:cNvPr id="20" name="מלבן 2">
            <a:extLst>
              <a:ext uri="{FF2B5EF4-FFF2-40B4-BE49-F238E27FC236}">
                <a16:creationId xmlns="" xmlns:a16="http://schemas.microsoft.com/office/drawing/2014/main" id="{EF1C5B40-4FB4-4239-95FB-59FAD671BB0A}"/>
              </a:ext>
            </a:extLst>
          </p:cNvPr>
          <p:cNvSpPr/>
          <p:nvPr/>
        </p:nvSpPr>
        <p:spPr bwMode="auto">
          <a:xfrm rot="5400000">
            <a:off x="7346133" y="4855644"/>
            <a:ext cx="348916" cy="3017189"/>
          </a:xfrm>
          <a:prstGeom prst="rect">
            <a:avLst/>
          </a:prstGeom>
          <a:solidFill>
            <a:srgbClr val="827030"/>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rtlCol="1" anchor="ctr"/>
          <a:lstStyle/>
          <a:p>
            <a:r>
              <a:rPr lang="he-IL" sz="1600" dirty="0">
                <a:ln w="0"/>
                <a:solidFill>
                  <a:srgbClr val="C5AF5F"/>
                </a:solidFill>
                <a:effectLst>
                  <a:outerShdw blurRad="38100" dist="19050" dir="2700000" algn="tl" rotWithShape="0">
                    <a:prstClr val="black">
                      <a:alpha val="40000"/>
                    </a:prstClr>
                  </a:outerShdw>
                </a:effectLst>
                <a:cs typeface="Guttman Haim" panose="02010401010101010101" pitchFamily="2" charset="-79"/>
              </a:rPr>
              <a:t>פקע"ר כרגולטור</a:t>
            </a:r>
          </a:p>
        </p:txBody>
      </p:sp>
      <p:sp>
        <p:nvSpPr>
          <p:cNvPr id="21" name="מלבן 1">
            <a:extLst>
              <a:ext uri="{FF2B5EF4-FFF2-40B4-BE49-F238E27FC236}">
                <a16:creationId xmlns="" xmlns:a16="http://schemas.microsoft.com/office/drawing/2014/main" id="{B2701AC1-CCCD-4648-9BCE-005A2AE464B7}"/>
              </a:ext>
            </a:extLst>
          </p:cNvPr>
          <p:cNvSpPr>
            <a:spLocks noChangeArrowheads="1"/>
          </p:cNvSpPr>
          <p:nvPr/>
        </p:nvSpPr>
        <p:spPr bwMode="auto">
          <a:xfrm>
            <a:off x="35496" y="1484785"/>
            <a:ext cx="9001000" cy="5046352"/>
          </a:xfrm>
          <a:prstGeom prst="rect">
            <a:avLst/>
          </a:prstGeom>
          <a:noFill/>
          <a:ln w="28575" algn="ctr">
            <a:solidFill>
              <a:srgbClr val="FFFF66"/>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20000"/>
              </a:spcBef>
              <a:buFontTx/>
              <a:buChar char="•"/>
            </a:pPr>
            <a:endParaRPr lang="he-IL" altLang="he-IL" sz="3200" b="1">
              <a:solidFill>
                <a:prstClr val="white"/>
              </a:solidFill>
              <a:cs typeface="David" panose="020E0502060401010101" pitchFamily="34" charset="-79"/>
            </a:endParaRPr>
          </a:p>
        </p:txBody>
      </p:sp>
    </p:spTree>
    <p:extLst>
      <p:ext uri="{BB962C8B-B14F-4D97-AF65-F5344CB8AC3E}">
        <p14:creationId xmlns:p14="http://schemas.microsoft.com/office/powerpoint/2010/main" val="5184012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4863" y="174625"/>
            <a:ext cx="3081337" cy="446088"/>
          </a:xfrm>
          <a:prstGeom prst="rect">
            <a:avLst/>
          </a:prstGeom>
          <a:noFill/>
        </p:spPr>
        <p:txBody>
          <a:bodyPr wrap="none" rtlCol="1">
            <a:spAutoFit/>
          </a:bodyPr>
          <a:lstStyle/>
          <a:p>
            <a:pPr algn="ctr" fontAlgn="auto">
              <a:lnSpc>
                <a:spcPct val="80000"/>
              </a:lnSpc>
              <a:spcBef>
                <a:spcPct val="20000"/>
              </a:spcBef>
              <a:spcAft>
                <a:spcPts val="0"/>
              </a:spcAft>
              <a:defRPr/>
            </a:pPr>
            <a:r>
              <a:rPr lang="he-IL" sz="2700" kern="0" cap="all" dirty="0">
                <a:ln/>
                <a:solidFill>
                  <a:srgbClr val="FFC000"/>
                </a:solidFill>
                <a:effectLst>
                  <a:outerShdw blurRad="38100" dist="38100" dir="2700000" algn="tl">
                    <a:srgbClr val="000000">
                      <a:alpha val="43137"/>
                    </a:srgbClr>
                  </a:outerShdw>
                  <a:reflection blurRad="10000" stA="55000" endPos="48000" dist="500" dir="5400000" sy="-100000" algn="bl" rotWithShape="0"/>
                </a:effectLst>
                <a:latin typeface="Guttman Haim" panose="02010401010101010101" pitchFamily="2" charset="-79"/>
                <a:cs typeface="Guttman Haim" panose="02010401010101010101" pitchFamily="2" charset="-79"/>
              </a:rPr>
              <a:t>העתיד - טכנולוגיה</a:t>
            </a:r>
          </a:p>
        </p:txBody>
      </p:sp>
      <p:sp>
        <p:nvSpPr>
          <p:cNvPr id="27655" name="Freeform 2"/>
          <p:cNvSpPr>
            <a:spLocks/>
          </p:cNvSpPr>
          <p:nvPr/>
        </p:nvSpPr>
        <p:spPr bwMode="auto">
          <a:xfrm>
            <a:off x="7469188" y="4811713"/>
            <a:ext cx="1587" cy="1587"/>
          </a:xfrm>
          <a:custGeom>
            <a:avLst/>
            <a:gdLst>
              <a:gd name="T0" fmla="*/ 2147483646 w 11"/>
              <a:gd name="T1" fmla="*/ 0 h 4"/>
              <a:gd name="T2" fmla="*/ 2147483646 w 11"/>
              <a:gd name="T3" fmla="*/ 2147483646 h 4"/>
              <a:gd name="T4" fmla="*/ 0 w 11"/>
              <a:gd name="T5" fmla="*/ 2147483646 h 4"/>
              <a:gd name="T6" fmla="*/ 2147483646 w 11"/>
              <a:gd name="T7" fmla="*/ 0 h 4"/>
              <a:gd name="T8" fmla="*/ 0 60000 65536"/>
              <a:gd name="T9" fmla="*/ 0 60000 65536"/>
              <a:gd name="T10" fmla="*/ 0 60000 65536"/>
              <a:gd name="T11" fmla="*/ 0 60000 65536"/>
              <a:gd name="T12" fmla="*/ 0 w 11"/>
              <a:gd name="T13" fmla="*/ 0 h 4"/>
              <a:gd name="T14" fmla="*/ 11 w 11"/>
              <a:gd name="T15" fmla="*/ 4 h 4"/>
            </a:gdLst>
            <a:ahLst/>
            <a:cxnLst>
              <a:cxn ang="T8">
                <a:pos x="T0" y="T1"/>
              </a:cxn>
              <a:cxn ang="T9">
                <a:pos x="T2" y="T3"/>
              </a:cxn>
              <a:cxn ang="T10">
                <a:pos x="T4" y="T5"/>
              </a:cxn>
              <a:cxn ang="T11">
                <a:pos x="T6" y="T7"/>
              </a:cxn>
            </a:cxnLst>
            <a:rect l="T12" t="T13" r="T14" b="T15"/>
            <a:pathLst>
              <a:path w="11" h="4">
                <a:moveTo>
                  <a:pt x="11" y="0"/>
                </a:moveTo>
                <a:lnTo>
                  <a:pt x="6" y="4"/>
                </a:lnTo>
                <a:lnTo>
                  <a:pt x="0" y="2"/>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a:endParaRPr lang="he-IL">
              <a:solidFill>
                <a:prstClr val="white"/>
              </a:solidFill>
            </a:endParaRPr>
          </a:p>
        </p:txBody>
      </p:sp>
      <p:sp>
        <p:nvSpPr>
          <p:cNvPr id="27656" name="Rectangle 3"/>
          <p:cNvSpPr>
            <a:spLocks noChangeArrowheads="1"/>
          </p:cNvSpPr>
          <p:nvPr/>
        </p:nvSpPr>
        <p:spPr bwMode="auto">
          <a:xfrm>
            <a:off x="179388" y="1557338"/>
            <a:ext cx="86407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spcBef>
                <a:spcPct val="20000"/>
              </a:spcBef>
              <a:buSzPct val="80000"/>
              <a:buFontTx/>
              <a:buBlip>
                <a:blip r:embed="rId2"/>
              </a:buBlip>
            </a:pPr>
            <a:endParaRPr lang="en-US" altLang="he-IL" sz="3200" b="1">
              <a:solidFill>
                <a:srgbClr val="F09415"/>
              </a:solidFill>
            </a:endParaRPr>
          </a:p>
        </p:txBody>
      </p:sp>
      <p:cxnSp>
        <p:nvCxnSpPr>
          <p:cNvPr id="13" name="מחבר חץ ישר 12"/>
          <p:cNvCxnSpPr/>
          <p:nvPr/>
        </p:nvCxnSpPr>
        <p:spPr>
          <a:xfrm>
            <a:off x="4729163" y="2325688"/>
            <a:ext cx="2357437" cy="952500"/>
          </a:xfrm>
          <a:prstGeom prst="straightConnector1">
            <a:avLst/>
          </a:prstGeom>
          <a:noFill/>
          <a:ln w="38100" cap="flat" cmpd="sng" algn="ctr">
            <a:solidFill>
              <a:srgbClr val="F79646">
                <a:lumMod val="75000"/>
              </a:srgbClr>
            </a:solidFill>
            <a:prstDash val="solid"/>
            <a:headEnd type="triangle"/>
            <a:tailEnd type="triangle"/>
          </a:ln>
          <a:effectLst>
            <a:outerShdw blurRad="40000" dist="23000" dir="5400000" rotWithShape="0">
              <a:srgbClr val="000000">
                <a:alpha val="35000"/>
              </a:srgbClr>
            </a:outerShdw>
          </a:effectLst>
        </p:spPr>
      </p:cxnSp>
      <p:grpSp>
        <p:nvGrpSpPr>
          <p:cNvPr id="2" name="קבוצה 17"/>
          <p:cNvGrpSpPr>
            <a:grpSpLocks/>
          </p:cNvGrpSpPr>
          <p:nvPr/>
        </p:nvGrpSpPr>
        <p:grpSpPr bwMode="auto">
          <a:xfrm>
            <a:off x="7162800" y="3128963"/>
            <a:ext cx="1223963" cy="1003300"/>
            <a:chOff x="7162800" y="3200400"/>
            <a:chExt cx="1223406" cy="1003088"/>
          </a:xfrm>
        </p:grpSpPr>
        <p:pic>
          <p:nvPicPr>
            <p:cNvPr id="19" name="תמונה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3289051"/>
              <a:ext cx="1071006" cy="7848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מלבן מעוגל 19"/>
            <p:cNvSpPr/>
            <p:nvPr/>
          </p:nvSpPr>
          <p:spPr>
            <a:xfrm>
              <a:off x="7162800" y="3200400"/>
              <a:ext cx="1223406" cy="1003088"/>
            </a:xfrm>
            <a:prstGeom prst="roundRect">
              <a:avLst/>
            </a:prstGeom>
            <a:noFill/>
            <a:ln w="25400" cap="flat" cmpd="sng" algn="ctr">
              <a:solidFill>
                <a:srgbClr val="C0504D"/>
              </a:solidFill>
              <a:prstDash val="solid"/>
            </a:ln>
            <a:effectLst/>
          </p:spPr>
          <p:txBody>
            <a:bodyPr rtlCol="1" anchor="ctr"/>
            <a:lstStyle/>
            <a:p>
              <a:pPr algn="ctr" rtl="0" eaLnBrk="1" fontAlgn="auto" hangingPunct="1">
                <a:spcBef>
                  <a:spcPts val="0"/>
                </a:spcBef>
                <a:spcAft>
                  <a:spcPts val="0"/>
                </a:spcAft>
                <a:defRPr/>
              </a:pPr>
              <a:endParaRPr lang="he-IL" kern="0">
                <a:solidFill>
                  <a:prstClr val="black"/>
                </a:solidFill>
                <a:latin typeface="Calibri"/>
              </a:endParaRPr>
            </a:p>
          </p:txBody>
        </p:sp>
      </p:grpSp>
      <p:grpSp>
        <p:nvGrpSpPr>
          <p:cNvPr id="4" name="קבוצה 20"/>
          <p:cNvGrpSpPr>
            <a:grpSpLocks/>
          </p:cNvGrpSpPr>
          <p:nvPr/>
        </p:nvGrpSpPr>
        <p:grpSpPr bwMode="auto">
          <a:xfrm>
            <a:off x="7694613" y="3867150"/>
            <a:ext cx="1222375" cy="1003300"/>
            <a:chOff x="7162800" y="3200400"/>
            <a:chExt cx="1223406" cy="1003088"/>
          </a:xfrm>
        </p:grpSpPr>
        <p:pic>
          <p:nvPicPr>
            <p:cNvPr id="22" name="תמונה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3289051"/>
              <a:ext cx="1071006" cy="7848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מלבן מעוגל 22"/>
            <p:cNvSpPr/>
            <p:nvPr/>
          </p:nvSpPr>
          <p:spPr>
            <a:xfrm>
              <a:off x="7162800" y="3200400"/>
              <a:ext cx="1223406" cy="1003088"/>
            </a:xfrm>
            <a:prstGeom prst="roundRect">
              <a:avLst/>
            </a:prstGeom>
            <a:noFill/>
            <a:ln w="25400" cap="flat" cmpd="sng" algn="ctr">
              <a:solidFill>
                <a:srgbClr val="C0504D"/>
              </a:solidFill>
              <a:prstDash val="solid"/>
            </a:ln>
            <a:effectLst/>
          </p:spPr>
          <p:txBody>
            <a:bodyPr rtlCol="1" anchor="ctr"/>
            <a:lstStyle/>
            <a:p>
              <a:pPr algn="ctr" rtl="0" eaLnBrk="1" fontAlgn="auto" hangingPunct="1">
                <a:spcBef>
                  <a:spcPts val="0"/>
                </a:spcBef>
                <a:spcAft>
                  <a:spcPts val="0"/>
                </a:spcAft>
                <a:defRPr/>
              </a:pPr>
              <a:endParaRPr lang="he-IL" kern="0">
                <a:solidFill>
                  <a:prstClr val="black"/>
                </a:solidFill>
                <a:latin typeface="Calibri"/>
              </a:endParaRPr>
            </a:p>
          </p:txBody>
        </p:sp>
      </p:grpSp>
      <p:sp>
        <p:nvSpPr>
          <p:cNvPr id="27660" name="TextBox 23"/>
          <p:cNvSpPr txBox="1">
            <a:spLocks noChangeArrowheads="1"/>
          </p:cNvSpPr>
          <p:nvPr/>
        </p:nvSpPr>
        <p:spPr bwMode="auto">
          <a:xfrm>
            <a:off x="7396163" y="4964113"/>
            <a:ext cx="152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rtl="0"/>
            <a:r>
              <a:rPr lang="he-IL" altLang="he-IL" sz="800" b="1">
                <a:solidFill>
                  <a:srgbClr val="1F497D"/>
                </a:solidFill>
                <a:latin typeface="Tahoma" panose="020B0604030504040204" pitchFamily="34" charset="0"/>
                <a:cs typeface="Tahoma" panose="020B0604030504040204" pitchFamily="34" charset="0"/>
              </a:rPr>
              <a:t>משרדי אדריכלים אזרחיים</a:t>
            </a:r>
          </a:p>
        </p:txBody>
      </p:sp>
      <p:cxnSp>
        <p:nvCxnSpPr>
          <p:cNvPr id="25" name="מחבר חץ ישר 24"/>
          <p:cNvCxnSpPr/>
          <p:nvPr/>
        </p:nvCxnSpPr>
        <p:spPr>
          <a:xfrm>
            <a:off x="4406900" y="2371725"/>
            <a:ext cx="0" cy="819150"/>
          </a:xfrm>
          <a:prstGeom prst="straightConnector1">
            <a:avLst/>
          </a:prstGeom>
          <a:noFill/>
          <a:ln w="38100" cap="flat" cmpd="sng" algn="ctr">
            <a:solidFill>
              <a:srgbClr val="F79646">
                <a:lumMod val="75000"/>
              </a:srgbClr>
            </a:solidFill>
            <a:prstDash val="solid"/>
            <a:headEnd type="triangle"/>
            <a:tailEnd type="triangle"/>
          </a:ln>
          <a:effectLst>
            <a:outerShdw blurRad="40000" dist="23000" dir="5400000" rotWithShape="0">
              <a:srgbClr val="000000">
                <a:alpha val="35000"/>
              </a:srgbClr>
            </a:outerShdw>
          </a:effectLst>
        </p:spPr>
      </p:cxnSp>
      <p:grpSp>
        <p:nvGrpSpPr>
          <p:cNvPr id="8" name="קבוצה 25"/>
          <p:cNvGrpSpPr>
            <a:grpSpLocks/>
          </p:cNvGrpSpPr>
          <p:nvPr/>
        </p:nvGrpSpPr>
        <p:grpSpPr bwMode="auto">
          <a:xfrm>
            <a:off x="2489088" y="5724526"/>
            <a:ext cx="2514600" cy="908050"/>
            <a:chOff x="3124200" y="5759890"/>
            <a:chExt cx="2514600" cy="835167"/>
          </a:xfrm>
        </p:grpSpPr>
        <p:pic>
          <p:nvPicPr>
            <p:cNvPr id="27685" name="תמונה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5644" y="5795992"/>
              <a:ext cx="2286000" cy="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מלבן מעוגל 27"/>
            <p:cNvSpPr/>
            <p:nvPr/>
          </p:nvSpPr>
          <p:spPr>
            <a:xfrm>
              <a:off x="3124200" y="5759890"/>
              <a:ext cx="2514600" cy="835167"/>
            </a:xfrm>
            <a:prstGeom prst="roundRect">
              <a:avLst/>
            </a:prstGeom>
            <a:noFill/>
            <a:ln w="25400" cap="flat" cmpd="sng" algn="ctr">
              <a:solidFill>
                <a:srgbClr val="F79646"/>
              </a:solidFill>
              <a:prstDash val="solid"/>
            </a:ln>
            <a:effectLst/>
          </p:spPr>
          <p:txBody>
            <a:bodyPr rtlCol="1" anchor="ctr"/>
            <a:lstStyle/>
            <a:p>
              <a:pPr algn="ctr" rtl="0" eaLnBrk="1" fontAlgn="auto" hangingPunct="1">
                <a:spcBef>
                  <a:spcPts val="0"/>
                </a:spcBef>
                <a:spcAft>
                  <a:spcPts val="0"/>
                </a:spcAft>
                <a:defRPr/>
              </a:pPr>
              <a:endParaRPr lang="he-IL" kern="0">
                <a:solidFill>
                  <a:prstClr val="black"/>
                </a:solidFill>
                <a:latin typeface="Calibri"/>
              </a:endParaRPr>
            </a:p>
          </p:txBody>
        </p:sp>
      </p:grpSp>
      <p:cxnSp>
        <p:nvCxnSpPr>
          <p:cNvPr id="29" name="מחבר חץ ישר 28"/>
          <p:cNvCxnSpPr/>
          <p:nvPr/>
        </p:nvCxnSpPr>
        <p:spPr>
          <a:xfrm>
            <a:off x="2952766" y="5386387"/>
            <a:ext cx="0" cy="330200"/>
          </a:xfrm>
          <a:prstGeom prst="straightConnector1">
            <a:avLst/>
          </a:prstGeom>
          <a:noFill/>
          <a:ln w="38100" cap="flat" cmpd="sng" algn="ctr">
            <a:solidFill>
              <a:srgbClr val="F79646">
                <a:lumMod val="75000"/>
              </a:srgbClr>
            </a:solidFill>
            <a:prstDash val="solid"/>
            <a:headEnd type="triangle"/>
            <a:tailEnd type="triangle"/>
          </a:ln>
          <a:effectLst>
            <a:outerShdw blurRad="40000" dist="23000" dir="5400000" rotWithShape="0">
              <a:srgbClr val="000000">
                <a:alpha val="35000"/>
              </a:srgbClr>
            </a:outerShdw>
          </a:effectLst>
        </p:spPr>
      </p:cxnSp>
      <p:sp>
        <p:nvSpPr>
          <p:cNvPr id="27664" name="TextBox 29"/>
          <p:cNvSpPr txBox="1">
            <a:spLocks noChangeArrowheads="1"/>
          </p:cNvSpPr>
          <p:nvPr/>
        </p:nvSpPr>
        <p:spPr bwMode="auto">
          <a:xfrm>
            <a:off x="3039477" y="5528253"/>
            <a:ext cx="152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rtl="0"/>
            <a:r>
              <a:rPr lang="he-IL" altLang="he-IL" sz="800" b="1" dirty="0">
                <a:solidFill>
                  <a:srgbClr val="1F497D"/>
                </a:solidFill>
                <a:latin typeface="Tahoma" panose="020B0604030504040204" pitchFamily="34" charset="0"/>
                <a:cs typeface="Tahoma" panose="020B0604030504040204" pitchFamily="34" charset="0"/>
              </a:rPr>
              <a:t>משרדי מהנדסים מחוזיים</a:t>
            </a:r>
          </a:p>
        </p:txBody>
      </p:sp>
      <p:pic>
        <p:nvPicPr>
          <p:cNvPr id="27665" name="תמונה 3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338" y="3846513"/>
            <a:ext cx="10033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6" name="TextBox 31"/>
          <p:cNvSpPr txBox="1">
            <a:spLocks noChangeArrowheads="1"/>
          </p:cNvSpPr>
          <p:nvPr/>
        </p:nvSpPr>
        <p:spPr bwMode="auto">
          <a:xfrm>
            <a:off x="388938" y="4797425"/>
            <a:ext cx="152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he-IL" sz="800" b="1">
                <a:solidFill>
                  <a:srgbClr val="1F497D"/>
                </a:solidFill>
                <a:latin typeface="Tahoma" panose="020B0604030504040204" pitchFamily="34" charset="0"/>
                <a:cs typeface="Tahoma" panose="020B0604030504040204" pitchFamily="34" charset="0"/>
              </a:rPr>
              <a:t>AZUR </a:t>
            </a:r>
            <a:r>
              <a:rPr lang="he-IL" altLang="he-IL" sz="800" b="1">
                <a:solidFill>
                  <a:srgbClr val="1F497D"/>
                </a:solidFill>
                <a:latin typeface="Tahoma" panose="020B0604030504040204" pitchFamily="34" charset="0"/>
                <a:cs typeface="Tahoma" panose="020B0604030504040204" pitchFamily="34" charset="0"/>
              </a:rPr>
              <a:t> – ארכיון ניהול ידע</a:t>
            </a:r>
          </a:p>
        </p:txBody>
      </p:sp>
      <p:sp>
        <p:nvSpPr>
          <p:cNvPr id="33" name="מלבן מעוגל 32"/>
          <p:cNvSpPr/>
          <p:nvPr/>
        </p:nvSpPr>
        <p:spPr>
          <a:xfrm>
            <a:off x="449263" y="3765550"/>
            <a:ext cx="1524000" cy="1333500"/>
          </a:xfrm>
          <a:prstGeom prst="roundRect">
            <a:avLst/>
          </a:prstGeom>
          <a:noFill/>
          <a:ln w="25400" cap="flat" cmpd="sng" algn="ctr">
            <a:solidFill>
              <a:srgbClr val="4BACC6"/>
            </a:solidFill>
            <a:prstDash val="solid"/>
          </a:ln>
          <a:effectLst/>
        </p:spPr>
        <p:txBody>
          <a:bodyPr rtlCol="1" anchor="ctr"/>
          <a:lstStyle/>
          <a:p>
            <a:pPr algn="ctr" rtl="0" eaLnBrk="1" fontAlgn="auto" hangingPunct="1">
              <a:spcBef>
                <a:spcPts val="0"/>
              </a:spcBef>
              <a:spcAft>
                <a:spcPts val="0"/>
              </a:spcAft>
              <a:defRPr/>
            </a:pPr>
            <a:endParaRPr lang="he-IL" kern="0">
              <a:solidFill>
                <a:prstClr val="black"/>
              </a:solidFill>
              <a:latin typeface="Calibri"/>
            </a:endParaRPr>
          </a:p>
        </p:txBody>
      </p:sp>
      <p:cxnSp>
        <p:nvCxnSpPr>
          <p:cNvPr id="34" name="מחבר חץ ישר 33"/>
          <p:cNvCxnSpPr/>
          <p:nvPr/>
        </p:nvCxnSpPr>
        <p:spPr>
          <a:xfrm flipH="1">
            <a:off x="863600" y="2305050"/>
            <a:ext cx="3221038" cy="1346200"/>
          </a:xfrm>
          <a:prstGeom prst="straightConnector1">
            <a:avLst/>
          </a:prstGeom>
          <a:noFill/>
          <a:ln w="38100" cap="flat" cmpd="sng" algn="ctr">
            <a:solidFill>
              <a:srgbClr val="F79646">
                <a:lumMod val="75000"/>
              </a:srgbClr>
            </a:solidFill>
            <a:prstDash val="solid"/>
            <a:headEnd type="triangle"/>
            <a:tailEnd type="triangle"/>
          </a:ln>
          <a:effectLst>
            <a:outerShdw blurRad="40000" dist="23000" dir="5400000" rotWithShape="0">
              <a:srgbClr val="000000">
                <a:alpha val="35000"/>
              </a:srgbClr>
            </a:outerShdw>
          </a:effectLst>
        </p:spPr>
      </p:cxnSp>
      <p:grpSp>
        <p:nvGrpSpPr>
          <p:cNvPr id="9" name="קבוצה 34"/>
          <p:cNvGrpSpPr>
            <a:grpSpLocks/>
          </p:cNvGrpSpPr>
          <p:nvPr/>
        </p:nvGrpSpPr>
        <p:grpSpPr bwMode="auto">
          <a:xfrm>
            <a:off x="2285888" y="3259138"/>
            <a:ext cx="2921000" cy="2090737"/>
            <a:chOff x="2959514" y="3564464"/>
            <a:chExt cx="2920171" cy="2090442"/>
          </a:xfrm>
        </p:grpSpPr>
        <p:pic>
          <p:nvPicPr>
            <p:cNvPr id="27672" name="תמונה 3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7163" y="3809475"/>
              <a:ext cx="419099" cy="30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3" name="תמונה 3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9730" y="4101621"/>
              <a:ext cx="453967" cy="129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4" name="תמונה 3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0479" y="4478863"/>
              <a:ext cx="401521" cy="88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5" name="תמונה 3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34392" y="4478863"/>
              <a:ext cx="401521" cy="88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6" name="תמונה 4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38305" y="4478863"/>
              <a:ext cx="401521" cy="88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7" name="תמונה 4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42218" y="4478863"/>
              <a:ext cx="401521" cy="88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מלבן מעוגל 42"/>
            <p:cNvSpPr/>
            <p:nvPr/>
          </p:nvSpPr>
          <p:spPr>
            <a:xfrm>
              <a:off x="2959514" y="3564464"/>
              <a:ext cx="2920171" cy="2082506"/>
            </a:xfrm>
            <a:prstGeom prst="roundRect">
              <a:avLst/>
            </a:prstGeom>
            <a:noFill/>
            <a:ln w="25400" cap="flat" cmpd="sng" algn="ctr">
              <a:solidFill>
                <a:srgbClr val="4F81BD">
                  <a:shade val="50000"/>
                </a:srgbClr>
              </a:solidFill>
              <a:prstDash val="solid"/>
            </a:ln>
            <a:effectLst/>
          </p:spPr>
          <p:txBody>
            <a:bodyPr rtlCol="1" anchor="ctr"/>
            <a:lstStyle/>
            <a:p>
              <a:pPr algn="ctr" rtl="0" eaLnBrk="1" fontAlgn="auto" hangingPunct="1">
                <a:spcBef>
                  <a:spcPts val="0"/>
                </a:spcBef>
                <a:spcAft>
                  <a:spcPts val="0"/>
                </a:spcAft>
                <a:defRPr/>
              </a:pPr>
              <a:endParaRPr lang="he-IL" kern="0">
                <a:solidFill>
                  <a:prstClr val="white"/>
                </a:solidFill>
                <a:latin typeface="Calibri"/>
              </a:endParaRPr>
            </a:p>
          </p:txBody>
        </p:sp>
        <p:sp>
          <p:nvSpPr>
            <p:cNvPr id="44" name="TextBox 43"/>
            <p:cNvSpPr txBox="1"/>
            <p:nvPr/>
          </p:nvSpPr>
          <p:spPr>
            <a:xfrm>
              <a:off x="3051563" y="3594622"/>
              <a:ext cx="1434693" cy="214283"/>
            </a:xfrm>
            <a:prstGeom prst="rect">
              <a:avLst/>
            </a:prstGeom>
            <a:noFill/>
          </p:spPr>
          <p:txBody>
            <a:bodyPr rtlCol="1">
              <a:spAutoFit/>
            </a:bodyPr>
            <a:lstStyle/>
            <a:p>
              <a:pPr algn="ctr" eaLnBrk="1" fontAlgn="auto" hangingPunct="1">
                <a:spcBef>
                  <a:spcPts val="0"/>
                </a:spcBef>
                <a:spcAft>
                  <a:spcPts val="0"/>
                </a:spcAft>
                <a:defRPr/>
              </a:pPr>
              <a:r>
                <a:rPr lang="en-US" sz="800" b="1" kern="0" dirty="0">
                  <a:solidFill>
                    <a:srgbClr val="1F497D"/>
                  </a:solidFill>
                  <a:latin typeface="Tahoma" panose="020B0604030504040204" pitchFamily="34" charset="0"/>
                  <a:ea typeface="Tahoma" panose="020B0604030504040204" pitchFamily="34" charset="0"/>
                  <a:cs typeface="Tahoma" panose="020B0604030504040204" pitchFamily="34" charset="0"/>
                </a:rPr>
                <a:t>-SASA</a:t>
              </a:r>
              <a:r>
                <a:rPr lang="he-IL" sz="800" b="1" kern="0" dirty="0">
                  <a:solidFill>
                    <a:srgbClr val="1F497D"/>
                  </a:solidFill>
                  <a:latin typeface="Tahoma" panose="020B0604030504040204" pitchFamily="34" charset="0"/>
                  <a:ea typeface="Tahoma" panose="020B0604030504040204" pitchFamily="34" charset="0"/>
                  <a:cs typeface="Tahoma" panose="020B0604030504040204" pitchFamily="34" charset="0"/>
                </a:rPr>
                <a:t>הלבנה אוטומטית</a:t>
              </a:r>
            </a:p>
          </p:txBody>
        </p:sp>
        <p:sp>
          <p:nvSpPr>
            <p:cNvPr id="45" name="TextBox 44"/>
            <p:cNvSpPr txBox="1"/>
            <p:nvPr/>
          </p:nvSpPr>
          <p:spPr>
            <a:xfrm>
              <a:off x="5157578" y="5316817"/>
              <a:ext cx="563402" cy="214282"/>
            </a:xfrm>
            <a:prstGeom prst="rect">
              <a:avLst/>
            </a:prstGeom>
            <a:noFill/>
          </p:spPr>
          <p:txBody>
            <a:bodyPr rtlCol="1">
              <a:spAutoFit/>
            </a:bodyPr>
            <a:lstStyle/>
            <a:p>
              <a:pPr algn="ctr" eaLnBrk="1" fontAlgn="auto" hangingPunct="1">
                <a:spcBef>
                  <a:spcPts val="0"/>
                </a:spcBef>
                <a:spcAft>
                  <a:spcPts val="0"/>
                </a:spcAft>
                <a:defRPr/>
              </a:pPr>
              <a:r>
                <a:rPr lang="he-IL" sz="800" b="1" kern="0" dirty="0">
                  <a:solidFill>
                    <a:srgbClr val="1F497D"/>
                  </a:solidFill>
                  <a:latin typeface="Tahoma" panose="020B0604030504040204" pitchFamily="34" charset="0"/>
                  <a:ea typeface="Tahoma" panose="020B0604030504040204" pitchFamily="34" charset="0"/>
                  <a:cs typeface="Tahoma" panose="020B0604030504040204" pitchFamily="34" charset="0"/>
                </a:rPr>
                <a:t>מדלי"ק</a:t>
              </a:r>
            </a:p>
          </p:txBody>
        </p:sp>
        <p:sp>
          <p:nvSpPr>
            <p:cNvPr id="46" name="TextBox 45"/>
            <p:cNvSpPr txBox="1"/>
            <p:nvPr/>
          </p:nvSpPr>
          <p:spPr>
            <a:xfrm>
              <a:off x="4667179" y="5307293"/>
              <a:ext cx="563403" cy="339677"/>
            </a:xfrm>
            <a:prstGeom prst="rect">
              <a:avLst/>
            </a:prstGeom>
            <a:noFill/>
          </p:spPr>
          <p:txBody>
            <a:bodyPr rtlCol="1">
              <a:spAutoFit/>
            </a:bodyPr>
            <a:lstStyle/>
            <a:p>
              <a:pPr algn="ctr" eaLnBrk="1" fontAlgn="auto" hangingPunct="1">
                <a:spcBef>
                  <a:spcPts val="0"/>
                </a:spcBef>
                <a:spcAft>
                  <a:spcPts val="0"/>
                </a:spcAft>
                <a:defRPr/>
              </a:pPr>
              <a:r>
                <a:rPr lang="he-IL" sz="800" b="1" kern="0" dirty="0">
                  <a:solidFill>
                    <a:srgbClr val="1F497D"/>
                  </a:solidFill>
                  <a:latin typeface="Tahoma" panose="020B0604030504040204" pitchFamily="34" charset="0"/>
                  <a:ea typeface="Tahoma" panose="020B0604030504040204" pitchFamily="34" charset="0"/>
                  <a:cs typeface="Tahoma" panose="020B0604030504040204" pitchFamily="34" charset="0"/>
                </a:rPr>
                <a:t>פורטל </a:t>
              </a:r>
            </a:p>
            <a:p>
              <a:pPr algn="ctr" eaLnBrk="1" fontAlgn="auto" hangingPunct="1">
                <a:spcBef>
                  <a:spcPts val="0"/>
                </a:spcBef>
                <a:spcAft>
                  <a:spcPts val="0"/>
                </a:spcAft>
                <a:defRPr/>
              </a:pPr>
              <a:r>
                <a:rPr lang="he-IL" sz="800" b="1" kern="0" dirty="0">
                  <a:solidFill>
                    <a:srgbClr val="1F497D"/>
                  </a:solidFill>
                  <a:latin typeface="Tahoma" panose="020B0604030504040204" pitchFamily="34" charset="0"/>
                  <a:ea typeface="Tahoma" panose="020B0604030504040204" pitchFamily="34" charset="0"/>
                  <a:cs typeface="Tahoma" panose="020B0604030504040204" pitchFamily="34" charset="0"/>
                </a:rPr>
                <a:t>רשויות</a:t>
              </a:r>
            </a:p>
          </p:txBody>
        </p:sp>
        <p:sp>
          <p:nvSpPr>
            <p:cNvPr id="47" name="TextBox 46"/>
            <p:cNvSpPr txBox="1"/>
            <p:nvPr/>
          </p:nvSpPr>
          <p:spPr>
            <a:xfrm>
              <a:off x="4114886" y="5293007"/>
              <a:ext cx="679257" cy="339677"/>
            </a:xfrm>
            <a:prstGeom prst="rect">
              <a:avLst/>
            </a:prstGeom>
            <a:noFill/>
          </p:spPr>
          <p:txBody>
            <a:bodyPr rtlCol="1">
              <a:spAutoFit/>
            </a:bodyPr>
            <a:lstStyle/>
            <a:p>
              <a:pPr algn="ctr" eaLnBrk="1" fontAlgn="auto" hangingPunct="1">
                <a:spcBef>
                  <a:spcPts val="0"/>
                </a:spcBef>
                <a:spcAft>
                  <a:spcPts val="0"/>
                </a:spcAft>
                <a:defRPr/>
              </a:pPr>
              <a:r>
                <a:rPr lang="he-IL" sz="800" b="1" kern="0" dirty="0">
                  <a:solidFill>
                    <a:srgbClr val="1F497D"/>
                  </a:solidFill>
                  <a:latin typeface="Tahoma" panose="020B0604030504040204" pitchFamily="34" charset="0"/>
                  <a:ea typeface="Tahoma" panose="020B0604030504040204" pitchFamily="34" charset="0"/>
                  <a:cs typeface="Tahoma" panose="020B0604030504040204" pitchFamily="34" charset="0"/>
                </a:rPr>
                <a:t>אינטרנט</a:t>
              </a:r>
            </a:p>
            <a:p>
              <a:pPr algn="ctr" eaLnBrk="1" fontAlgn="auto" hangingPunct="1">
                <a:spcBef>
                  <a:spcPts val="0"/>
                </a:spcBef>
                <a:spcAft>
                  <a:spcPts val="0"/>
                </a:spcAft>
                <a:defRPr/>
              </a:pPr>
              <a:r>
                <a:rPr lang="he-IL" sz="800" b="1" kern="0" dirty="0">
                  <a:solidFill>
                    <a:srgbClr val="1F497D"/>
                  </a:solidFill>
                  <a:latin typeface="Tahoma" panose="020B0604030504040204" pitchFamily="34" charset="0"/>
                  <a:ea typeface="Tahoma" panose="020B0604030504040204" pitchFamily="34" charset="0"/>
                  <a:cs typeface="Tahoma" panose="020B0604030504040204" pitchFamily="34" charset="0"/>
                </a:rPr>
                <a:t>פיקודי</a:t>
              </a:r>
            </a:p>
          </p:txBody>
        </p:sp>
        <p:sp>
          <p:nvSpPr>
            <p:cNvPr id="48" name="TextBox 47"/>
            <p:cNvSpPr txBox="1"/>
            <p:nvPr/>
          </p:nvSpPr>
          <p:spPr>
            <a:xfrm>
              <a:off x="3676860" y="5307293"/>
              <a:ext cx="564990" cy="215870"/>
            </a:xfrm>
            <a:prstGeom prst="rect">
              <a:avLst/>
            </a:prstGeom>
            <a:noFill/>
          </p:spPr>
          <p:txBody>
            <a:bodyPr rtlCol="1">
              <a:spAutoFit/>
            </a:bodyPr>
            <a:lstStyle/>
            <a:p>
              <a:pPr algn="ctr" eaLnBrk="1" fontAlgn="auto" hangingPunct="1">
                <a:spcBef>
                  <a:spcPts val="0"/>
                </a:spcBef>
                <a:spcAft>
                  <a:spcPts val="0"/>
                </a:spcAft>
                <a:defRPr/>
              </a:pPr>
              <a:r>
                <a:rPr lang="he-IL" sz="800" b="1" kern="0" dirty="0">
                  <a:solidFill>
                    <a:srgbClr val="1F497D"/>
                  </a:solidFill>
                  <a:latin typeface="Tahoma" panose="020B0604030504040204" pitchFamily="34" charset="0"/>
                  <a:ea typeface="Tahoma" panose="020B0604030504040204" pitchFamily="34" charset="0"/>
                  <a:cs typeface="Tahoma" panose="020B0604030504040204" pitchFamily="34" charset="0"/>
                </a:rPr>
                <a:t>חומ"ס</a:t>
              </a:r>
            </a:p>
          </p:txBody>
        </p:sp>
        <p:sp>
          <p:nvSpPr>
            <p:cNvPr id="49" name="TextBox 48"/>
            <p:cNvSpPr txBox="1"/>
            <p:nvPr/>
          </p:nvSpPr>
          <p:spPr>
            <a:xfrm>
              <a:off x="3149960" y="5316817"/>
              <a:ext cx="563403" cy="338089"/>
            </a:xfrm>
            <a:prstGeom prst="rect">
              <a:avLst/>
            </a:prstGeom>
            <a:noFill/>
          </p:spPr>
          <p:txBody>
            <a:bodyPr rtlCol="1">
              <a:spAutoFit/>
            </a:bodyPr>
            <a:lstStyle/>
            <a:p>
              <a:pPr algn="ctr" eaLnBrk="1" fontAlgn="auto" hangingPunct="1">
                <a:spcBef>
                  <a:spcPts val="0"/>
                </a:spcBef>
                <a:spcAft>
                  <a:spcPts val="0"/>
                </a:spcAft>
                <a:defRPr/>
              </a:pPr>
              <a:r>
                <a:rPr lang="he-IL" sz="800" b="1" kern="0" dirty="0">
                  <a:solidFill>
                    <a:srgbClr val="1F497D"/>
                  </a:solidFill>
                  <a:latin typeface="Tahoma" panose="020B0604030504040204" pitchFamily="34" charset="0"/>
                  <a:ea typeface="Tahoma" panose="020B0604030504040204" pitchFamily="34" charset="0"/>
                  <a:cs typeface="Tahoma" panose="020B0604030504040204" pitchFamily="34" charset="0"/>
                </a:rPr>
                <a:t>רישוי זמין</a:t>
              </a:r>
            </a:p>
          </p:txBody>
        </p:sp>
      </p:grpSp>
      <p:sp>
        <p:nvSpPr>
          <p:cNvPr id="27670" name="TextBox 49"/>
          <p:cNvSpPr txBox="1">
            <a:spLocks noChangeArrowheads="1"/>
          </p:cNvSpPr>
          <p:nvPr/>
        </p:nvSpPr>
        <p:spPr bwMode="auto">
          <a:xfrm>
            <a:off x="3393148" y="3384270"/>
            <a:ext cx="152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r>
              <a:rPr lang="en-US" altLang="he-IL" sz="1000" b="1" dirty="0">
                <a:solidFill>
                  <a:srgbClr val="1F497D"/>
                </a:solidFill>
                <a:latin typeface="Tahoma" panose="020B0604030504040204" pitchFamily="34" charset="0"/>
                <a:cs typeface="Tahoma" panose="020B0604030504040204" pitchFamily="34" charset="0"/>
              </a:rPr>
              <a:t>DC</a:t>
            </a:r>
            <a:r>
              <a:rPr lang="he-IL" altLang="he-IL" sz="1000" b="1" dirty="0">
                <a:solidFill>
                  <a:srgbClr val="1F497D"/>
                </a:solidFill>
                <a:latin typeface="Tahoma" panose="020B0604030504040204" pitchFamily="34" charset="0"/>
                <a:cs typeface="Tahoma" panose="020B0604030504040204" pitchFamily="34" charset="0"/>
              </a:rPr>
              <a:t> - מטריקס</a:t>
            </a:r>
          </a:p>
        </p:txBody>
      </p:sp>
      <p:pic>
        <p:nvPicPr>
          <p:cNvPr id="27671" name="Picture 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01243" y="675527"/>
            <a:ext cx="3531152" cy="200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מלבן מעוגל 51"/>
          <p:cNvSpPr/>
          <p:nvPr/>
        </p:nvSpPr>
        <p:spPr bwMode="auto">
          <a:xfrm>
            <a:off x="5096557" y="5914081"/>
            <a:ext cx="1034480" cy="652332"/>
          </a:xfrm>
          <a:prstGeom prst="roundRect">
            <a:avLst/>
          </a:prstGeom>
          <a:noFill/>
          <a:ln w="25400" cap="flat" cmpd="sng" algn="ctr">
            <a:solidFill>
              <a:srgbClr val="C0504D"/>
            </a:solidFill>
            <a:prstDash val="solid"/>
          </a:ln>
          <a:effectLst/>
        </p:spPr>
        <p:txBody>
          <a:bodyPr rtlCol="1" anchor="ctr"/>
          <a:lstStyle/>
          <a:p>
            <a:pPr algn="ctr" rtl="0" eaLnBrk="1" fontAlgn="auto" hangingPunct="1">
              <a:spcBef>
                <a:spcPts val="0"/>
              </a:spcBef>
              <a:spcAft>
                <a:spcPts val="0"/>
              </a:spcAft>
              <a:defRPr/>
            </a:pPr>
            <a:endParaRPr lang="he-IL" kern="0">
              <a:solidFill>
                <a:prstClr val="black"/>
              </a:solidFill>
              <a:latin typeface="Calibri"/>
            </a:endParaRPr>
          </a:p>
        </p:txBody>
      </p:sp>
      <p:sp>
        <p:nvSpPr>
          <p:cNvPr id="53" name="TextBox 29"/>
          <p:cNvSpPr txBox="1">
            <a:spLocks noChangeArrowheads="1"/>
          </p:cNvSpPr>
          <p:nvPr/>
        </p:nvSpPr>
        <p:spPr bwMode="auto">
          <a:xfrm>
            <a:off x="5213839" y="5716587"/>
            <a:ext cx="80524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l" rtl="0"/>
            <a:r>
              <a:rPr lang="he-IL" altLang="he-IL" sz="800" b="1" dirty="0">
                <a:solidFill>
                  <a:srgbClr val="1F497D"/>
                </a:solidFill>
                <a:latin typeface="Tahoma" panose="020B0604030504040204" pitchFamily="34" charset="0"/>
                <a:cs typeface="Tahoma" panose="020B0604030504040204" pitchFamily="34" charset="0"/>
              </a:rPr>
              <a:t>מכוני בקרה</a:t>
            </a:r>
          </a:p>
        </p:txBody>
      </p:sp>
      <p:pic>
        <p:nvPicPr>
          <p:cNvPr id="7" name="תמונה 6"/>
          <p:cNvPicPr>
            <a:picLocks noChangeAspect="1"/>
          </p:cNvPicPr>
          <p:nvPr/>
        </p:nvPicPr>
        <p:blipFill>
          <a:blip r:embed="rId10" cstate="print"/>
          <a:stretch>
            <a:fillRect/>
          </a:stretch>
        </p:blipFill>
        <p:spPr>
          <a:xfrm>
            <a:off x="5105132" y="5929177"/>
            <a:ext cx="1025905" cy="548609"/>
          </a:xfrm>
          <a:prstGeom prst="rect">
            <a:avLst/>
          </a:prstGeom>
        </p:spPr>
      </p:pic>
      <p:sp>
        <p:nvSpPr>
          <p:cNvPr id="135" name="מלבן 134">
            <a:extLst>
              <a:ext uri="{FF2B5EF4-FFF2-40B4-BE49-F238E27FC236}">
                <a16:creationId xmlns="" xmlns:a16="http://schemas.microsoft.com/office/drawing/2014/main" id="{5C65ABB7-672F-4D5C-8633-4EE0C4DF440A}"/>
              </a:ext>
            </a:extLst>
          </p:cNvPr>
          <p:cNvSpPr/>
          <p:nvPr/>
        </p:nvSpPr>
        <p:spPr>
          <a:xfrm>
            <a:off x="2195736" y="3128963"/>
            <a:ext cx="4066840" cy="3480593"/>
          </a:xfrm>
          <a:prstGeom prst="rect">
            <a:avLst/>
          </a:prstGeom>
          <a:noFill/>
          <a:ln w="28575">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1" anchor="ctr"/>
          <a:lstStyle/>
          <a:p>
            <a:pPr algn="ctr" rtl="0"/>
            <a:endParaRPr lang="he-IL">
              <a:solidFill>
                <a:prstClr val="black"/>
              </a:solidFill>
            </a:endParaRPr>
          </a:p>
        </p:txBody>
      </p:sp>
      <p:sp>
        <p:nvSpPr>
          <p:cNvPr id="136" name="מלבן 135"/>
          <p:cNvSpPr/>
          <p:nvPr/>
        </p:nvSpPr>
        <p:spPr bwMode="auto">
          <a:xfrm>
            <a:off x="6279696" y="3128964"/>
            <a:ext cx="495865" cy="3435606"/>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vert270" rtlCol="1" anchor="ctr"/>
          <a:lstStyle/>
          <a:p>
            <a:pPr>
              <a:defRPr/>
            </a:pPr>
            <a:r>
              <a:rPr lang="he-IL" sz="1600" dirty="0">
                <a:ln w="0"/>
                <a:solidFill>
                  <a:srgbClr val="F09415"/>
                </a:solidFill>
                <a:effectLst>
                  <a:outerShdw blurRad="38100" dist="25400" dir="5400000" algn="ctr" rotWithShape="0">
                    <a:srgbClr val="6E747A">
                      <a:alpha val="43000"/>
                    </a:srgbClr>
                  </a:outerShdw>
                </a:effectLst>
                <a:latin typeface="Guttman Haim" panose="02010401010101010101" pitchFamily="2" charset="-79"/>
                <a:cs typeface="Guttman Haim" panose="02010401010101010101" pitchFamily="2" charset="-79"/>
              </a:rPr>
              <a:t>בפיקוח ובקרה של מערך הרגולציה של פקע"ר</a:t>
            </a:r>
          </a:p>
        </p:txBody>
      </p:sp>
    </p:spTree>
    <p:extLst>
      <p:ext uri="{BB962C8B-B14F-4D97-AF65-F5344CB8AC3E}">
        <p14:creationId xmlns:p14="http://schemas.microsoft.com/office/powerpoint/2010/main" val="530407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34" y="1556792"/>
            <a:ext cx="9149834" cy="5023770"/>
          </a:xfrm>
          <a:prstGeom prst="rect">
            <a:avLst/>
          </a:prstGeom>
        </p:spPr>
      </p:pic>
    </p:spTree>
    <p:extLst>
      <p:ext uri="{BB962C8B-B14F-4D97-AF65-F5344CB8AC3E}">
        <p14:creationId xmlns:p14="http://schemas.microsoft.com/office/powerpoint/2010/main" val="27146940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9"/>
          <p:cNvPicPr/>
          <p:nvPr/>
        </p:nvPicPr>
        <p:blipFill>
          <a:blip r:embed="rId2">
            <a:extLst>
              <a:ext uri="{28A0092B-C50C-407E-A947-70E740481C1C}">
                <a14:useLocalDpi xmlns:a14="http://schemas.microsoft.com/office/drawing/2010/main" val="0"/>
              </a:ext>
            </a:extLst>
          </a:blip>
          <a:srcRect/>
          <a:stretch>
            <a:fillRect/>
          </a:stretch>
        </p:blipFill>
        <p:spPr bwMode="auto">
          <a:xfrm>
            <a:off x="3491881" y="1484784"/>
            <a:ext cx="5631702" cy="5132437"/>
          </a:xfrm>
          <a:prstGeom prst="rect">
            <a:avLst/>
          </a:prstGeom>
          <a:noFill/>
          <a:ln>
            <a:noFill/>
          </a:ln>
        </p:spPr>
      </p:pic>
    </p:spTree>
    <p:extLst>
      <p:ext uri="{BB962C8B-B14F-4D97-AF65-F5344CB8AC3E}">
        <p14:creationId xmlns:p14="http://schemas.microsoft.com/office/powerpoint/2010/main" val="565684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190" y="1556792"/>
            <a:ext cx="9060810" cy="5040560"/>
          </a:xfrm>
          <a:prstGeom prst="rect">
            <a:avLst/>
          </a:prstGeom>
        </p:spPr>
      </p:pic>
    </p:spTree>
    <p:extLst>
      <p:ext uri="{BB962C8B-B14F-4D97-AF65-F5344CB8AC3E}">
        <p14:creationId xmlns:p14="http://schemas.microsoft.com/office/powerpoint/2010/main" val="635278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90950" y="1441921"/>
            <a:ext cx="5353050" cy="5076825"/>
          </a:xfrm>
          <a:prstGeom prst="rect">
            <a:avLst/>
          </a:prstGeom>
        </p:spPr>
      </p:pic>
      <p:pic>
        <p:nvPicPr>
          <p:cNvPr id="4" name="Picture 3"/>
          <p:cNvPicPr>
            <a:picLocks noChangeAspect="1"/>
          </p:cNvPicPr>
          <p:nvPr/>
        </p:nvPicPr>
        <p:blipFill>
          <a:blip r:embed="rId3"/>
          <a:stretch>
            <a:fillRect/>
          </a:stretch>
        </p:blipFill>
        <p:spPr>
          <a:xfrm>
            <a:off x="1" y="1441921"/>
            <a:ext cx="3790950" cy="5162550"/>
          </a:xfrm>
          <a:prstGeom prst="rect">
            <a:avLst/>
          </a:prstGeom>
        </p:spPr>
      </p:pic>
    </p:spTree>
    <p:extLst>
      <p:ext uri="{BB962C8B-B14F-4D97-AF65-F5344CB8AC3E}">
        <p14:creationId xmlns:p14="http://schemas.microsoft.com/office/powerpoint/2010/main" val="15066936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 y="1628800"/>
            <a:ext cx="9230821" cy="3816424"/>
          </a:xfrm>
          <a:prstGeom prst="rect">
            <a:avLst/>
          </a:prstGeom>
        </p:spPr>
      </p:pic>
      <p:pic>
        <p:nvPicPr>
          <p:cNvPr id="3" name="Picture 2"/>
          <p:cNvPicPr>
            <a:picLocks noChangeAspect="1"/>
          </p:cNvPicPr>
          <p:nvPr/>
        </p:nvPicPr>
        <p:blipFill>
          <a:blip r:embed="rId3"/>
          <a:stretch>
            <a:fillRect/>
          </a:stretch>
        </p:blipFill>
        <p:spPr>
          <a:xfrm>
            <a:off x="75" y="4077072"/>
            <a:ext cx="3275781" cy="2456293"/>
          </a:xfrm>
          <a:prstGeom prst="rect">
            <a:avLst/>
          </a:prstGeom>
        </p:spPr>
      </p:pic>
    </p:spTree>
    <p:extLst>
      <p:ext uri="{BB962C8B-B14F-4D97-AF65-F5344CB8AC3E}">
        <p14:creationId xmlns:p14="http://schemas.microsoft.com/office/powerpoint/2010/main" val="26492410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ציין מיקום תוכן 7"/>
          <p:cNvSpPr txBox="1">
            <a:spLocks/>
          </p:cNvSpPr>
          <p:nvPr/>
        </p:nvSpPr>
        <p:spPr>
          <a:xfrm>
            <a:off x="357633" y="1461973"/>
            <a:ext cx="8678863" cy="4283697"/>
          </a:xfrm>
          <a:prstGeom prst="rect">
            <a:avLst/>
          </a:prstGeom>
        </p:spPr>
        <p:txBody>
          <a:bodyPr/>
          <a:lstStyle>
            <a:lvl1pPr marL="457200" indent="-457200" algn="r" defTabSz="914400" rtl="1" eaLnBrk="1" latinLnBrk="0" hangingPunct="1">
              <a:spcBef>
                <a:spcPct val="20000"/>
              </a:spcBef>
              <a:buClr>
                <a:srgbClr val="3333CC"/>
              </a:buClr>
              <a:buFont typeface="+mj-lt"/>
              <a:buAutoNum type="arabicPeriod"/>
              <a:defRPr sz="2400" kern="1200">
                <a:solidFill>
                  <a:schemeClr val="tx1"/>
                </a:solidFill>
                <a:latin typeface="+mn-lt"/>
                <a:ea typeface="+mn-ea"/>
                <a:cs typeface="David" pitchFamily="2" charset="-79"/>
              </a:defRPr>
            </a:lvl1pPr>
            <a:lvl2pPr marL="971550" indent="-514350" algn="r" defTabSz="914400" rtl="1" eaLnBrk="1" latinLnBrk="0" hangingPunct="1">
              <a:spcBef>
                <a:spcPct val="20000"/>
              </a:spcBef>
              <a:buClr>
                <a:srgbClr val="FF0000"/>
              </a:buClr>
              <a:buFont typeface="+mj-cs"/>
              <a:buAutoNum type="hebrew2Minus"/>
              <a:defRPr sz="2000" kern="1200">
                <a:solidFill>
                  <a:schemeClr val="tx1"/>
                </a:solidFill>
                <a:latin typeface="+mn-lt"/>
                <a:ea typeface="+mn-ea"/>
                <a:cs typeface="David" pitchFamily="2" charset="-79"/>
              </a:defRPr>
            </a:lvl2pPr>
            <a:lvl3pPr marL="1257300" indent="-342900" algn="r" defTabSz="914400" rtl="1" eaLnBrk="1" latinLnBrk="0" hangingPunct="1">
              <a:spcBef>
                <a:spcPct val="20000"/>
              </a:spcBef>
              <a:buClr>
                <a:srgbClr val="008000"/>
              </a:buClr>
              <a:buFont typeface="+mj-lt"/>
              <a:buAutoNum type="arabicParenR"/>
              <a:defRPr sz="1800" kern="1200">
                <a:solidFill>
                  <a:schemeClr val="tx1"/>
                </a:solidFill>
                <a:latin typeface="+mn-lt"/>
                <a:ea typeface="+mn-ea"/>
                <a:cs typeface="David" pitchFamily="2" charset="-79"/>
              </a:defRPr>
            </a:lvl3pPr>
            <a:lvl4pPr marL="1714500" indent="-342900" algn="r" defTabSz="914400" rtl="1" eaLnBrk="1" latinLnBrk="0" hangingPunct="1">
              <a:spcBef>
                <a:spcPct val="20000"/>
              </a:spcBef>
              <a:buClr>
                <a:srgbClr val="CC6600"/>
              </a:buClr>
              <a:buFont typeface="+mj-lt"/>
              <a:buAutoNum type="alphaLcParenR"/>
              <a:defRPr sz="1600" kern="1200">
                <a:solidFill>
                  <a:schemeClr val="tx1"/>
                </a:solidFill>
                <a:latin typeface="+mn-lt"/>
                <a:ea typeface="+mn-ea"/>
                <a:cs typeface="David" pitchFamily="2" charset="-79"/>
              </a:defRPr>
            </a:lvl4pPr>
            <a:lvl5pPr marL="2343150" indent="-514350" algn="r" defTabSz="914400" rtl="1" eaLnBrk="1" latinLnBrk="0" hangingPunct="1">
              <a:spcBef>
                <a:spcPct val="20000"/>
              </a:spcBef>
              <a:buClr>
                <a:srgbClr val="0099CC"/>
              </a:buClr>
              <a:buFont typeface="+mj-lt"/>
              <a:buAutoNum type="romanUcPeriod"/>
              <a:defRPr sz="2000" kern="1200">
                <a:solidFill>
                  <a:schemeClr val="tx1"/>
                </a:solidFill>
                <a:latin typeface="+mn-lt"/>
                <a:ea typeface="+mn-ea"/>
                <a:cs typeface="David" pitchFamily="2" charset="-79"/>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8325" lvl="2" indent="-457200" fontAlgn="auto">
              <a:lnSpc>
                <a:spcPct val="150000"/>
              </a:lnSpc>
              <a:spcAft>
                <a:spcPts val="0"/>
              </a:spcAft>
              <a:buFont typeface="Wingdings" panose="05000000000000000000" pitchFamily="2" charset="2"/>
              <a:buChar char="ü"/>
              <a:defRPr/>
            </a:pPr>
            <a:r>
              <a:rPr lang="he-IL" sz="2000" dirty="0">
                <a:solidFill>
                  <a:prstClr val="white"/>
                </a:solidFill>
                <a:latin typeface="David" panose="020E0502060401010101" pitchFamily="34" charset="-79"/>
                <a:cs typeface="David" panose="020E0502060401010101" pitchFamily="34" charset="-79"/>
              </a:rPr>
              <a:t>מענה ממוחשב מקצה לקצה (מפתיחת תיק ועד ט4) ויכולת ניתוב רגולטורי בין המהנדסים.</a:t>
            </a:r>
          </a:p>
          <a:p>
            <a:pPr marL="568325" lvl="2" indent="-457200" fontAlgn="auto">
              <a:lnSpc>
                <a:spcPct val="150000"/>
              </a:lnSpc>
              <a:spcAft>
                <a:spcPts val="0"/>
              </a:spcAft>
              <a:buFont typeface="Wingdings" panose="05000000000000000000" pitchFamily="2" charset="2"/>
              <a:buChar char="ü"/>
              <a:defRPr/>
            </a:pPr>
            <a:r>
              <a:rPr lang="he-IL" sz="2000" dirty="0">
                <a:solidFill>
                  <a:prstClr val="white"/>
                </a:solidFill>
                <a:latin typeface="David" panose="020E0502060401010101" pitchFamily="34" charset="-79"/>
                <a:cs typeface="David" panose="020E0502060401010101" pitchFamily="34" charset="-79"/>
              </a:rPr>
              <a:t>ייעול ושיפור השירות הניתן לאזרח המבקש היתר הג"א, המערכת מקצרת את זמני ההמתנה ב50% עד </a:t>
            </a:r>
            <a:r>
              <a:rPr lang="he-IL" sz="2000" b="1" u="sng" dirty="0">
                <a:solidFill>
                  <a:prstClr val="white"/>
                </a:solidFill>
                <a:latin typeface="David" panose="020E0502060401010101" pitchFamily="34" charset="-79"/>
                <a:cs typeface="David" panose="020E0502060401010101" pitchFamily="34" charset="-79"/>
              </a:rPr>
              <a:t>כימים ספורים</a:t>
            </a:r>
            <a:r>
              <a:rPr lang="he-IL" sz="2000" dirty="0">
                <a:solidFill>
                  <a:prstClr val="white"/>
                </a:solidFill>
                <a:latin typeface="David" panose="020E0502060401010101" pitchFamily="34" charset="-79"/>
                <a:cs typeface="David" panose="020E0502060401010101" pitchFamily="34" charset="-79"/>
              </a:rPr>
              <a:t> לקבלת היתר הסופי.</a:t>
            </a:r>
          </a:p>
          <a:p>
            <a:pPr marL="568325" lvl="2" indent="-457200" fontAlgn="auto">
              <a:lnSpc>
                <a:spcPct val="150000"/>
              </a:lnSpc>
              <a:spcAft>
                <a:spcPts val="0"/>
              </a:spcAft>
              <a:buFont typeface="Wingdings" panose="05000000000000000000" pitchFamily="2" charset="2"/>
              <a:buChar char="ü"/>
              <a:defRPr/>
            </a:pPr>
            <a:r>
              <a:rPr lang="he-IL" sz="2000" dirty="0">
                <a:solidFill>
                  <a:prstClr val="white"/>
                </a:solidFill>
                <a:latin typeface="David" panose="020E0502060401010101" pitchFamily="34" charset="-79"/>
                <a:cs typeface="David" panose="020E0502060401010101" pitchFamily="34" charset="-79"/>
              </a:rPr>
              <a:t>קיצור תהליך בחינת תיק עבור מהנדסי פקע"ר, חיסכון של כ30% בזמן עבודת המהנדסים.</a:t>
            </a:r>
          </a:p>
          <a:p>
            <a:pPr marL="568325" lvl="2" indent="-457200" fontAlgn="auto">
              <a:lnSpc>
                <a:spcPct val="150000"/>
              </a:lnSpc>
              <a:spcAft>
                <a:spcPts val="0"/>
              </a:spcAft>
              <a:buFont typeface="Wingdings" panose="05000000000000000000" pitchFamily="2" charset="2"/>
              <a:buChar char="ü"/>
              <a:defRPr/>
            </a:pPr>
            <a:r>
              <a:rPr lang="he-IL" sz="2000" dirty="0" err="1">
                <a:solidFill>
                  <a:prstClr val="white"/>
                </a:solidFill>
                <a:latin typeface="David" panose="020E0502060401010101" pitchFamily="34" charset="-79"/>
                <a:cs typeface="David" panose="020E0502060401010101" pitchFamily="34" charset="-79"/>
              </a:rPr>
              <a:t>הנגשת</a:t>
            </a:r>
            <a:r>
              <a:rPr lang="he-IL" sz="2000" dirty="0">
                <a:solidFill>
                  <a:prstClr val="white"/>
                </a:solidFill>
                <a:latin typeface="David" panose="020E0502060401010101" pitchFamily="34" charset="-79"/>
                <a:cs typeface="David" panose="020E0502060401010101" pitchFamily="34" charset="-79"/>
              </a:rPr>
              <a:t> מידע רלוונטי לציבור הרחב מתוך המערכת.</a:t>
            </a:r>
          </a:p>
          <a:p>
            <a:pPr marL="568325" lvl="2" indent="-457200" fontAlgn="auto">
              <a:lnSpc>
                <a:spcPct val="150000"/>
              </a:lnSpc>
              <a:spcAft>
                <a:spcPts val="0"/>
              </a:spcAft>
              <a:buFont typeface="Wingdings" panose="05000000000000000000" pitchFamily="2" charset="2"/>
              <a:buChar char="ü"/>
              <a:defRPr/>
            </a:pPr>
            <a:r>
              <a:rPr lang="he-IL" sz="2000" dirty="0">
                <a:solidFill>
                  <a:prstClr val="white"/>
                </a:solidFill>
                <a:latin typeface="David" panose="020E0502060401010101" pitchFamily="34" charset="-79"/>
                <a:cs typeface="David" panose="020E0502060401010101" pitchFamily="34" charset="-79"/>
              </a:rPr>
              <a:t>סטנדרטיזציה של בדיקה ושרות</a:t>
            </a:r>
          </a:p>
          <a:p>
            <a:pPr marL="568325" lvl="2" indent="-457200" fontAlgn="auto">
              <a:lnSpc>
                <a:spcPct val="150000"/>
              </a:lnSpc>
              <a:spcAft>
                <a:spcPts val="0"/>
              </a:spcAft>
              <a:buFont typeface="Wingdings" panose="05000000000000000000" pitchFamily="2" charset="2"/>
              <a:buChar char="ü"/>
              <a:defRPr/>
            </a:pPr>
            <a:r>
              <a:rPr lang="he-IL" sz="2000" dirty="0">
                <a:solidFill>
                  <a:prstClr val="white"/>
                </a:solidFill>
                <a:latin typeface="David" panose="020E0502060401010101" pitchFamily="34" charset="-79"/>
                <a:cs typeface="David" panose="020E0502060401010101" pitchFamily="34" charset="-79"/>
              </a:rPr>
              <a:t>צמצום התלות </a:t>
            </a:r>
            <a:r>
              <a:rPr lang="he-IL" sz="2000" dirty="0" err="1">
                <a:solidFill>
                  <a:prstClr val="white"/>
                </a:solidFill>
                <a:latin typeface="David" panose="020E0502060401010101" pitchFamily="34" charset="-79"/>
                <a:cs typeface="David" panose="020E0502060401010101" pitchFamily="34" charset="-79"/>
              </a:rPr>
              <a:t>הגאוגראפית</a:t>
            </a:r>
            <a:endParaRPr lang="he-IL" sz="2000" dirty="0">
              <a:solidFill>
                <a:prstClr val="white"/>
              </a:solidFill>
              <a:latin typeface="David" panose="020E0502060401010101" pitchFamily="34" charset="-79"/>
              <a:cs typeface="David" panose="020E0502060401010101" pitchFamily="34" charset="-79"/>
            </a:endParaRPr>
          </a:p>
          <a:p>
            <a:pPr marL="111125" lvl="2" indent="0" fontAlgn="auto">
              <a:lnSpc>
                <a:spcPct val="150000"/>
              </a:lnSpc>
              <a:spcAft>
                <a:spcPts val="0"/>
              </a:spcAft>
              <a:buFont typeface="+mj-lt"/>
              <a:buNone/>
              <a:defRPr/>
            </a:pPr>
            <a:endParaRPr lang="he-IL" sz="2000" dirty="0">
              <a:solidFill>
                <a:prstClr val="white"/>
              </a:solidFill>
              <a:latin typeface="David" panose="020E0502060401010101" pitchFamily="34" charset="-79"/>
              <a:cs typeface="David" panose="020E0502060401010101" pitchFamily="34" charset="-79"/>
            </a:endParaRPr>
          </a:p>
        </p:txBody>
      </p:sp>
      <p:sp>
        <p:nvSpPr>
          <p:cNvPr id="10" name="כותרת 9"/>
          <p:cNvSpPr txBox="1">
            <a:spLocks/>
          </p:cNvSpPr>
          <p:nvPr/>
        </p:nvSpPr>
        <p:spPr>
          <a:xfrm>
            <a:off x="2428860" y="785794"/>
            <a:ext cx="4525963" cy="444500"/>
          </a:xfrm>
          <a:prstGeom prst="rect">
            <a:avLst/>
          </a:prstGeom>
          <a:noFill/>
        </p:spPr>
        <p:txBody>
          <a:bodyPr wrap="none" rtlCol="1">
            <a:spAutoFit/>
          </a:bodyPr>
          <a:lstStyle>
            <a:lvl1pPr algn="ctr" defTabSz="914400" rtl="1" eaLnBrk="1" latinLnBrk="0" hangingPunct="1">
              <a:spcBef>
                <a:spcPct val="0"/>
              </a:spcBef>
              <a:buNone/>
              <a:defRPr sz="3200" b="1" kern="1200">
                <a:solidFill>
                  <a:schemeClr val="bg1"/>
                </a:solidFill>
                <a:latin typeface="+mj-lt"/>
                <a:ea typeface="+mj-ea"/>
                <a:cs typeface="David" pitchFamily="2" charset="-79"/>
              </a:defRPr>
            </a:lvl1pPr>
          </a:lstStyle>
          <a:p>
            <a:pPr eaLnBrk="0" fontAlgn="auto" hangingPunct="0">
              <a:lnSpc>
                <a:spcPct val="80000"/>
              </a:lnSpc>
              <a:spcBef>
                <a:spcPct val="20000"/>
              </a:spcBef>
              <a:spcAft>
                <a:spcPts val="0"/>
              </a:spcAft>
              <a:defRPr/>
            </a:pPr>
            <a:r>
              <a:rPr lang="he-IL" sz="2700" kern="0" cap="all" dirty="0">
                <a:ln/>
                <a:solidFill>
                  <a:srgbClr val="FFC000"/>
                </a:solidFill>
                <a:effectLst>
                  <a:outerShdw blurRad="38100" dist="38100" dir="2700000" algn="tl">
                    <a:srgbClr val="000000">
                      <a:alpha val="43137"/>
                    </a:srgbClr>
                  </a:outerShdw>
                  <a:reflection blurRad="10000" stA="55000" endPos="48000" dist="500" dir="5400000" sy="-100000" algn="bl" rotWithShape="0"/>
                </a:effectLst>
                <a:latin typeface="Guttman Haim" panose="02010401010101010101" pitchFamily="2" charset="-79"/>
                <a:ea typeface="+mn-ea"/>
                <a:cs typeface="Guttman Haim" panose="02010401010101010101" pitchFamily="2" charset="-79"/>
              </a:rPr>
              <a:t>יעדי מערכת מחשוב היתרים</a:t>
            </a:r>
          </a:p>
        </p:txBody>
      </p:sp>
      <p:sp>
        <p:nvSpPr>
          <p:cNvPr id="11" name="מלבן 3">
            <a:extLst>
              <a:ext uri="{FF2B5EF4-FFF2-40B4-BE49-F238E27FC236}">
                <a16:creationId xmlns="" xmlns:a16="http://schemas.microsoft.com/office/drawing/2014/main" id="{FD254897-3E68-4BD5-A35F-56548DB81455}"/>
              </a:ext>
            </a:extLst>
          </p:cNvPr>
          <p:cNvSpPr/>
          <p:nvPr/>
        </p:nvSpPr>
        <p:spPr bwMode="auto">
          <a:xfrm rot="5400000">
            <a:off x="4399373" y="4931103"/>
            <a:ext cx="365366" cy="2880324"/>
          </a:xfrm>
          <a:prstGeom prst="rect">
            <a:avLst/>
          </a:prstGeom>
          <a:solidFill>
            <a:srgbClr val="827030"/>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rtlCol="1" anchor="ctr"/>
          <a:lstStyle/>
          <a:p>
            <a:r>
              <a:rPr lang="he-IL" sz="1600" dirty="0">
                <a:ln w="0"/>
                <a:solidFill>
                  <a:srgbClr val="C5AF5F"/>
                </a:solidFill>
                <a:effectLst>
                  <a:outerShdw blurRad="38100" dist="19050" dir="2700000" algn="tl" rotWithShape="0">
                    <a:prstClr val="black">
                      <a:alpha val="40000"/>
                    </a:prstClr>
                  </a:outerShdw>
                </a:effectLst>
                <a:cs typeface="Guttman Haim" panose="02010401010101010101" pitchFamily="2" charset="-79"/>
              </a:rPr>
              <a:t>טרום רישוי מקוון</a:t>
            </a:r>
          </a:p>
        </p:txBody>
      </p:sp>
      <p:sp>
        <p:nvSpPr>
          <p:cNvPr id="12" name="מלבן 4">
            <a:extLst>
              <a:ext uri="{FF2B5EF4-FFF2-40B4-BE49-F238E27FC236}">
                <a16:creationId xmlns="" xmlns:a16="http://schemas.microsoft.com/office/drawing/2014/main" id="{6C033A98-EF4D-4C2C-8F19-4295EB5518C3}"/>
              </a:ext>
            </a:extLst>
          </p:cNvPr>
          <p:cNvSpPr/>
          <p:nvPr/>
        </p:nvSpPr>
        <p:spPr bwMode="auto">
          <a:xfrm rot="5400000">
            <a:off x="1446886" y="4802124"/>
            <a:ext cx="340653" cy="3132494"/>
          </a:xfrm>
          <a:prstGeom prst="rect">
            <a:avLst/>
          </a:prstGeom>
          <a:solidFill>
            <a:srgbClr val="FFFF66"/>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vert270" rtlCol="1" anchor="ctr"/>
          <a:lstStyle/>
          <a:p>
            <a:r>
              <a:rPr lang="he-IL" sz="1600" dirty="0">
                <a:ln w="0"/>
                <a:solidFill>
                  <a:srgbClr val="9D360E">
                    <a:lumMod val="25000"/>
                  </a:srgbClr>
                </a:solidFill>
                <a:effectLst>
                  <a:outerShdw blurRad="38100" dist="25400" dir="5400000" algn="ctr" rotWithShape="0">
                    <a:srgbClr val="6E747A">
                      <a:alpha val="43000"/>
                    </a:srgbClr>
                  </a:outerShdw>
                </a:effectLst>
                <a:cs typeface="Guttman Haim" panose="02010401010101010101" pitchFamily="2" charset="-79"/>
              </a:rPr>
              <a:t>לאחר רישוי מקוון</a:t>
            </a:r>
          </a:p>
        </p:txBody>
      </p:sp>
      <p:sp>
        <p:nvSpPr>
          <p:cNvPr id="13" name="מלבן 2">
            <a:extLst>
              <a:ext uri="{FF2B5EF4-FFF2-40B4-BE49-F238E27FC236}">
                <a16:creationId xmlns="" xmlns:a16="http://schemas.microsoft.com/office/drawing/2014/main" id="{EF1C5B40-4FB4-4239-95FB-59FAD671BB0A}"/>
              </a:ext>
            </a:extLst>
          </p:cNvPr>
          <p:cNvSpPr/>
          <p:nvPr/>
        </p:nvSpPr>
        <p:spPr bwMode="auto">
          <a:xfrm rot="5400000">
            <a:off x="7346133" y="4855644"/>
            <a:ext cx="348916" cy="3017189"/>
          </a:xfrm>
          <a:prstGeom prst="rect">
            <a:avLst/>
          </a:prstGeom>
          <a:solidFill>
            <a:srgbClr val="827030"/>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rtlCol="1" anchor="ctr"/>
          <a:lstStyle/>
          <a:p>
            <a:r>
              <a:rPr lang="he-IL" sz="1600" dirty="0">
                <a:ln w="0"/>
                <a:solidFill>
                  <a:srgbClr val="C5AF5F"/>
                </a:solidFill>
                <a:effectLst>
                  <a:outerShdw blurRad="38100" dist="19050" dir="2700000" algn="tl" rotWithShape="0">
                    <a:prstClr val="black">
                      <a:alpha val="40000"/>
                    </a:prstClr>
                  </a:outerShdw>
                </a:effectLst>
                <a:cs typeface="Guttman Haim" panose="02010401010101010101" pitchFamily="2" charset="-79"/>
              </a:rPr>
              <a:t>פקע"ר כרגולטור</a:t>
            </a:r>
          </a:p>
        </p:txBody>
      </p:sp>
      <p:sp>
        <p:nvSpPr>
          <p:cNvPr id="14" name="מלבן 1">
            <a:extLst>
              <a:ext uri="{FF2B5EF4-FFF2-40B4-BE49-F238E27FC236}">
                <a16:creationId xmlns="" xmlns:a16="http://schemas.microsoft.com/office/drawing/2014/main" id="{B2701AC1-CCCD-4648-9BCE-005A2AE464B7}"/>
              </a:ext>
            </a:extLst>
          </p:cNvPr>
          <p:cNvSpPr>
            <a:spLocks noChangeArrowheads="1"/>
          </p:cNvSpPr>
          <p:nvPr/>
        </p:nvSpPr>
        <p:spPr bwMode="auto">
          <a:xfrm>
            <a:off x="35496" y="1484785"/>
            <a:ext cx="9001000" cy="5046352"/>
          </a:xfrm>
          <a:prstGeom prst="rect">
            <a:avLst/>
          </a:prstGeom>
          <a:noFill/>
          <a:ln w="28575" algn="ctr">
            <a:solidFill>
              <a:srgbClr val="FFFF66"/>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20000"/>
              </a:spcBef>
              <a:buFontTx/>
              <a:buChar char="•"/>
            </a:pPr>
            <a:endParaRPr lang="he-IL" altLang="he-IL" sz="3200" b="1">
              <a:solidFill>
                <a:prstClr val="white"/>
              </a:solidFill>
              <a:cs typeface="David" panose="020E0502060401010101" pitchFamily="34" charset="-79"/>
            </a:endParaRPr>
          </a:p>
        </p:txBody>
      </p:sp>
    </p:spTree>
    <p:extLst>
      <p:ext uri="{BB962C8B-B14F-4D97-AF65-F5344CB8AC3E}">
        <p14:creationId xmlns:p14="http://schemas.microsoft.com/office/powerpoint/2010/main" val="40954872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34" y="1556792"/>
            <a:ext cx="9149834" cy="5023770"/>
          </a:xfrm>
          <a:prstGeom prst="rect">
            <a:avLst/>
          </a:prstGeom>
        </p:spPr>
      </p:pic>
    </p:spTree>
    <p:extLst>
      <p:ext uri="{BB962C8B-B14F-4D97-AF65-F5344CB8AC3E}">
        <p14:creationId xmlns:p14="http://schemas.microsoft.com/office/powerpoint/2010/main" val="23455905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190" y="1556792"/>
            <a:ext cx="9060810" cy="5040560"/>
          </a:xfrm>
          <a:prstGeom prst="rect">
            <a:avLst/>
          </a:prstGeom>
        </p:spPr>
      </p:pic>
    </p:spTree>
    <p:extLst>
      <p:ext uri="{BB962C8B-B14F-4D97-AF65-F5344CB8AC3E}">
        <p14:creationId xmlns:p14="http://schemas.microsoft.com/office/powerpoint/2010/main" val="732009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xmlns="" id="{F202223D-E1CF-441E-AFA5-C5E8531C54F3}"/>
              </a:ext>
            </a:extLst>
          </p:cNvPr>
          <p:cNvSpPr txBox="1">
            <a:spLocks/>
          </p:cNvSpPr>
          <p:nvPr/>
        </p:nvSpPr>
        <p:spPr>
          <a:xfrm>
            <a:off x="6676403" y="260648"/>
            <a:ext cx="1872513" cy="495429"/>
          </a:xfrm>
          <a:prstGeom prst="rect">
            <a:avLst/>
          </a:prstGeom>
        </p:spPr>
        <p:txBody>
          <a:bodyPr/>
          <a:lstStyle>
            <a:lvl1pPr algn="ctr" defTabSz="1218936" rtl="0" eaLnBrk="1" latinLnBrk="0" hangingPunct="1">
              <a:spcBef>
                <a:spcPct val="0"/>
              </a:spcBef>
              <a:buNone/>
              <a:defRPr sz="5900" kern="1200">
                <a:solidFill>
                  <a:schemeClr val="tx1"/>
                </a:solidFill>
                <a:latin typeface="+mj-lt"/>
                <a:ea typeface="+mj-ea"/>
                <a:cs typeface="+mj-cs"/>
              </a:defRPr>
            </a:lvl1pPr>
          </a:lstStyle>
          <a:p>
            <a:pPr algn="r" rtl="1" fontAlgn="auto">
              <a:lnSpc>
                <a:spcPts val="2026"/>
              </a:lnSpc>
              <a:spcAft>
                <a:spcPts val="0"/>
              </a:spcAft>
            </a:pPr>
            <a:r>
              <a:rPr lang="he-IL" sz="3200" dirty="0">
                <a:solidFill>
                  <a:srgbClr val="FFFFFF"/>
                </a:solidFill>
                <a:latin typeface="Arial" panose="020B0604020202020204" pitchFamily="34" charset="0"/>
                <a:cs typeface="Arial" panose="020B0604020202020204" pitchFamily="34" charset="0"/>
              </a:rPr>
              <a:t>תפקידי המחלקה</a:t>
            </a:r>
            <a:endParaRPr lang="en-US" sz="3200" dirty="0">
              <a:solidFill>
                <a:srgbClr val="FFFFFF"/>
              </a:solidFill>
              <a:latin typeface="Arial" panose="020B0604020202020204" pitchFamily="34" charset="0"/>
              <a:cs typeface="Arial" panose="020B0604020202020204" pitchFamily="34" charset="0"/>
            </a:endParaRPr>
          </a:p>
        </p:txBody>
      </p:sp>
      <p:sp>
        <p:nvSpPr>
          <p:cNvPr id="49" name="מלבן: פינות מעוגלות 48">
            <a:extLst>
              <a:ext uri="{FF2B5EF4-FFF2-40B4-BE49-F238E27FC236}">
                <a16:creationId xmlns:a16="http://schemas.microsoft.com/office/drawing/2014/main" xmlns="" id="{2CCDECF5-D9A9-4C19-A6A4-5CCE0BFBEC57}"/>
              </a:ext>
            </a:extLst>
          </p:cNvPr>
          <p:cNvSpPr/>
          <p:nvPr/>
        </p:nvSpPr>
        <p:spPr bwMode="auto">
          <a:xfrm>
            <a:off x="684788" y="2057042"/>
            <a:ext cx="7864128" cy="3373287"/>
          </a:xfrm>
          <a:prstGeom prst="roundRect">
            <a:avLst>
              <a:gd name="adj" fmla="val 7592"/>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sp>
        <p:nvSpPr>
          <p:cNvPr id="50" name="Text Placeholder 15">
            <a:extLst>
              <a:ext uri="{FF2B5EF4-FFF2-40B4-BE49-F238E27FC236}">
                <a16:creationId xmlns:a16="http://schemas.microsoft.com/office/drawing/2014/main" xmlns="" id="{7F61B31A-03B1-4005-8F7B-0643FE64E2D5}"/>
              </a:ext>
            </a:extLst>
          </p:cNvPr>
          <p:cNvSpPr txBox="1">
            <a:spLocks/>
          </p:cNvSpPr>
          <p:nvPr/>
        </p:nvSpPr>
        <p:spPr>
          <a:xfrm>
            <a:off x="856282" y="2168192"/>
            <a:ext cx="7692634" cy="3093824"/>
          </a:xfrm>
          <a:prstGeom prst="rect">
            <a:avLst/>
          </a:prstGeom>
        </p:spPr>
        <p:txBody>
          <a:bodyPr wrap="none" lIns="0" tIns="0" rIns="0" bIns="0" anchor="t">
            <a:noAutofit/>
          </a:bodyPr>
          <a:lstStyle>
            <a:lvl1pPr marL="0" indent="0" algn="ctr" defTabSz="1218987" rtl="0" eaLnBrk="1" latinLnBrk="0" hangingPunct="1">
              <a:spcBef>
                <a:spcPct val="20000"/>
              </a:spcBef>
              <a:buFont typeface="Arial" pitchFamily="34" charset="0"/>
              <a:buNone/>
              <a:defRPr sz="1467" b="0" kern="1200" baseline="0">
                <a:solidFill>
                  <a:schemeClr val="bg1">
                    <a:lumMod val="65000"/>
                  </a:schemeClr>
                </a:solidFill>
                <a:latin typeface="+mn-lt"/>
                <a:ea typeface="Roboto" panose="02000000000000000000" pitchFamily="2" charset="0"/>
                <a:cs typeface="+mn-cs"/>
              </a:defRPr>
            </a:lvl1pPr>
            <a:lvl2pPr marL="457178" indent="0" algn="l" defTabSz="1218987" rtl="0" eaLnBrk="1" latinLnBrk="0" hangingPunct="1">
              <a:spcBef>
                <a:spcPct val="20000"/>
              </a:spcBef>
              <a:buFont typeface="Arial" pitchFamily="34" charset="0"/>
              <a:buNone/>
              <a:defRPr sz="1200" kern="1200">
                <a:solidFill>
                  <a:schemeClr val="tx1"/>
                </a:solidFill>
                <a:latin typeface="+mn-lt"/>
                <a:ea typeface="+mn-ea"/>
                <a:cs typeface="+mn-cs"/>
              </a:defRPr>
            </a:lvl2pPr>
            <a:lvl3pPr marL="914354" indent="0" algn="l" defTabSz="1218987" rtl="0" eaLnBrk="1" latinLnBrk="0" hangingPunct="1">
              <a:spcBef>
                <a:spcPct val="20000"/>
              </a:spcBef>
              <a:buFont typeface="Arial" pitchFamily="34" charset="0"/>
              <a:buNone/>
              <a:defRPr sz="1000" kern="1200">
                <a:solidFill>
                  <a:schemeClr val="tx1"/>
                </a:solidFill>
                <a:latin typeface="+mn-lt"/>
                <a:ea typeface="+mn-ea"/>
                <a:cs typeface="+mn-cs"/>
              </a:defRPr>
            </a:lvl3pPr>
            <a:lvl4pPr marL="1371532"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4pPr>
            <a:lvl5pPr marL="1828709"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5pPr>
            <a:lvl6pPr marL="2285886"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6pPr>
            <a:lvl7pPr marL="2743062"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7pPr>
            <a:lvl8pPr marL="3200240"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8pPr>
            <a:lvl9pPr marL="3657418"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557361" lvl="1" indent="-257244" algn="r" rtl="1" fontAlgn="auto">
              <a:lnSpc>
                <a:spcPct val="150000"/>
              </a:lnSpc>
              <a:spcAft>
                <a:spcPts val="0"/>
              </a:spcAft>
              <a:buFont typeface="Arial" pitchFamily="34" charset="0"/>
              <a:buChar char="•"/>
              <a:defRPr/>
            </a:pPr>
            <a:r>
              <a:rPr lang="he-IL" sz="1500" b="1" dirty="0">
                <a:solidFill>
                  <a:srgbClr val="646464"/>
                </a:solidFill>
                <a:cs typeface="Arial" pitchFamily="34" charset="0"/>
              </a:rPr>
              <a:t>צמצום פערי המיגון לאזרחים ע"י מחקר ופיתוח שיטות מיגון חדשות.</a:t>
            </a:r>
          </a:p>
          <a:p>
            <a:pPr marL="557361" lvl="1" indent="-257244" algn="r" rtl="1" fontAlgn="auto">
              <a:lnSpc>
                <a:spcPct val="150000"/>
              </a:lnSpc>
              <a:spcAft>
                <a:spcPts val="0"/>
              </a:spcAft>
              <a:buFont typeface="Arial" pitchFamily="34" charset="0"/>
              <a:buChar char="•"/>
              <a:defRPr/>
            </a:pPr>
            <a:r>
              <a:rPr lang="he-IL" sz="1500" b="1" dirty="0">
                <a:solidFill>
                  <a:srgbClr val="646464"/>
                </a:solidFill>
                <a:cs typeface="Arial" pitchFamily="34" charset="0"/>
              </a:rPr>
              <a:t>צמצום פערים למפעלים קיימים ומיגון מלא למפעלים חדשים מסכני אוכלוסייה.</a:t>
            </a:r>
          </a:p>
          <a:p>
            <a:pPr marL="557361" lvl="1" indent="-257244" algn="r" rtl="1" fontAlgn="auto">
              <a:lnSpc>
                <a:spcPct val="150000"/>
              </a:lnSpc>
              <a:spcAft>
                <a:spcPts val="0"/>
              </a:spcAft>
              <a:buFont typeface="Arial" pitchFamily="34" charset="0"/>
              <a:buChar char="•"/>
              <a:defRPr/>
            </a:pPr>
            <a:r>
              <a:rPr lang="he-IL" sz="1500" b="1" dirty="0">
                <a:solidFill>
                  <a:srgbClr val="646464"/>
                </a:solidFill>
                <a:cs typeface="Arial" pitchFamily="34" charset="0"/>
              </a:rPr>
              <a:t>הבטחת מערך הרגולציה בתחום המיגון (מתן היתרי הג"א, כתיבה ועדכון תקנות ומפרטים, </a:t>
            </a:r>
          </a:p>
          <a:p>
            <a:pPr marL="300118" lvl="1" algn="r" rtl="1" fontAlgn="auto">
              <a:lnSpc>
                <a:spcPct val="150000"/>
              </a:lnSpc>
              <a:spcAft>
                <a:spcPts val="0"/>
              </a:spcAft>
              <a:defRPr/>
            </a:pPr>
            <a:r>
              <a:rPr lang="he-IL" sz="1500" b="1" dirty="0">
                <a:solidFill>
                  <a:srgbClr val="646464"/>
                </a:solidFill>
                <a:cs typeface="Arial" pitchFamily="34" charset="0"/>
              </a:rPr>
              <a:t>     הכשרה ופיקוח על מכוני בקרה).</a:t>
            </a:r>
          </a:p>
          <a:p>
            <a:pPr marL="557361" lvl="1" indent="-257244" algn="r" rtl="1" fontAlgn="auto">
              <a:lnSpc>
                <a:spcPct val="150000"/>
              </a:lnSpc>
              <a:spcAft>
                <a:spcPts val="0"/>
              </a:spcAft>
              <a:buFont typeface="Arial" pitchFamily="34" charset="0"/>
              <a:buChar char="•"/>
              <a:defRPr/>
            </a:pPr>
            <a:r>
              <a:rPr lang="he-IL" sz="1500" b="1" dirty="0">
                <a:solidFill>
                  <a:srgbClr val="646464"/>
                </a:solidFill>
                <a:cs typeface="Arial" pitchFamily="34" charset="0"/>
              </a:rPr>
              <a:t>ביצוע פרויקטים לאומיים למיגון, לאזרח ולתשתיות המדינה.</a:t>
            </a:r>
          </a:p>
          <a:p>
            <a:pPr marL="557361" lvl="1" indent="-257244" algn="r" rtl="1" fontAlgn="auto">
              <a:lnSpc>
                <a:spcPct val="150000"/>
              </a:lnSpc>
              <a:spcAft>
                <a:spcPts val="0"/>
              </a:spcAft>
              <a:buFont typeface="Arial" pitchFamily="34" charset="0"/>
              <a:buChar char="•"/>
              <a:defRPr/>
            </a:pPr>
            <a:r>
              <a:rPr lang="he-IL" sz="1500" b="1" dirty="0">
                <a:solidFill>
                  <a:srgbClr val="646464"/>
                </a:solidFill>
                <a:cs typeface="Arial" pitchFamily="34" charset="0"/>
              </a:rPr>
              <a:t>בניית מרכיבים פיזיים ותומכים למיגון יישובים.</a:t>
            </a:r>
          </a:p>
          <a:p>
            <a:pPr marL="557361" lvl="1" indent="-257244" algn="r" rtl="1" fontAlgn="auto">
              <a:lnSpc>
                <a:spcPct val="150000"/>
              </a:lnSpc>
              <a:spcAft>
                <a:spcPts val="0"/>
              </a:spcAft>
              <a:buFont typeface="Arial" pitchFamily="34" charset="0"/>
              <a:buChar char="•"/>
              <a:defRPr/>
            </a:pPr>
            <a:r>
              <a:rPr lang="he-IL" sz="1500" b="1" dirty="0">
                <a:solidFill>
                  <a:srgbClr val="646464"/>
                </a:solidFill>
                <a:cs typeface="Arial" pitchFamily="34" charset="0"/>
              </a:rPr>
              <a:t>קביעת הנורמות החוקיות בתחום המיגון ברמה הלאומית.</a:t>
            </a:r>
          </a:p>
          <a:p>
            <a:pPr marL="557361" lvl="1" indent="-257244" algn="r" rtl="1" fontAlgn="auto">
              <a:lnSpc>
                <a:spcPct val="150000"/>
              </a:lnSpc>
              <a:spcAft>
                <a:spcPts val="0"/>
              </a:spcAft>
              <a:buFont typeface="Arial" pitchFamily="34" charset="0"/>
              <a:buChar char="•"/>
              <a:defRPr/>
            </a:pPr>
            <a:r>
              <a:rPr lang="he-IL" sz="1500" b="1" dirty="0">
                <a:solidFill>
                  <a:srgbClr val="646464"/>
                </a:solidFill>
                <a:cs typeface="Arial" pitchFamily="34" charset="0"/>
              </a:rPr>
              <a:t>נציגות פיקוד העורף בוועדות התכנון והבנייה ובמועצה הארצית.</a:t>
            </a:r>
          </a:p>
        </p:txBody>
      </p:sp>
    </p:spTree>
    <p:extLst>
      <p:ext uri="{BB962C8B-B14F-4D97-AF65-F5344CB8AC3E}">
        <p14:creationId xmlns:p14="http://schemas.microsoft.com/office/powerpoint/2010/main" val="38971953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90950" y="1441921"/>
            <a:ext cx="5353050" cy="5076825"/>
          </a:xfrm>
          <a:prstGeom prst="rect">
            <a:avLst/>
          </a:prstGeom>
        </p:spPr>
      </p:pic>
      <p:pic>
        <p:nvPicPr>
          <p:cNvPr id="4" name="Picture 3"/>
          <p:cNvPicPr>
            <a:picLocks noChangeAspect="1"/>
          </p:cNvPicPr>
          <p:nvPr/>
        </p:nvPicPr>
        <p:blipFill>
          <a:blip r:embed="rId3"/>
          <a:stretch>
            <a:fillRect/>
          </a:stretch>
        </p:blipFill>
        <p:spPr>
          <a:xfrm>
            <a:off x="1" y="1441921"/>
            <a:ext cx="3790950" cy="5162550"/>
          </a:xfrm>
          <a:prstGeom prst="rect">
            <a:avLst/>
          </a:prstGeom>
        </p:spPr>
      </p:pic>
    </p:spTree>
    <p:extLst>
      <p:ext uri="{BB962C8B-B14F-4D97-AF65-F5344CB8AC3E}">
        <p14:creationId xmlns:p14="http://schemas.microsoft.com/office/powerpoint/2010/main" val="2519693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 y="1628800"/>
            <a:ext cx="9230821" cy="3816424"/>
          </a:xfrm>
          <a:prstGeom prst="rect">
            <a:avLst/>
          </a:prstGeom>
        </p:spPr>
      </p:pic>
      <p:pic>
        <p:nvPicPr>
          <p:cNvPr id="3" name="Picture 2"/>
          <p:cNvPicPr>
            <a:picLocks noChangeAspect="1"/>
          </p:cNvPicPr>
          <p:nvPr/>
        </p:nvPicPr>
        <p:blipFill>
          <a:blip r:embed="rId3"/>
          <a:stretch>
            <a:fillRect/>
          </a:stretch>
        </p:blipFill>
        <p:spPr>
          <a:xfrm>
            <a:off x="75" y="4077072"/>
            <a:ext cx="3275781" cy="2456293"/>
          </a:xfrm>
          <a:prstGeom prst="rect">
            <a:avLst/>
          </a:prstGeom>
        </p:spPr>
      </p:pic>
    </p:spTree>
    <p:extLst>
      <p:ext uri="{BB962C8B-B14F-4D97-AF65-F5344CB8AC3E}">
        <p14:creationId xmlns:p14="http://schemas.microsoft.com/office/powerpoint/2010/main" val="36513970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xmlns="" id="{F202223D-E1CF-441E-AFA5-C5E8531C54F3}"/>
              </a:ext>
            </a:extLst>
          </p:cNvPr>
          <p:cNvSpPr txBox="1">
            <a:spLocks/>
          </p:cNvSpPr>
          <p:nvPr/>
        </p:nvSpPr>
        <p:spPr>
          <a:xfrm>
            <a:off x="6376621" y="136154"/>
            <a:ext cx="2204172" cy="507933"/>
          </a:xfrm>
          <a:prstGeom prst="rect">
            <a:avLst/>
          </a:prstGeom>
        </p:spPr>
        <p:txBody>
          <a:bodyPr/>
          <a:lstStyle>
            <a:lvl1pPr algn="ctr" defTabSz="1218936" rtl="0" eaLnBrk="1" latinLnBrk="0" hangingPunct="1">
              <a:spcBef>
                <a:spcPct val="0"/>
              </a:spcBef>
              <a:buNone/>
              <a:defRPr sz="5900" kern="1200">
                <a:solidFill>
                  <a:schemeClr val="tx1"/>
                </a:solidFill>
                <a:latin typeface="+mj-lt"/>
                <a:ea typeface="+mj-ea"/>
                <a:cs typeface="+mj-cs"/>
              </a:defRPr>
            </a:lvl1pPr>
          </a:lstStyle>
          <a:p>
            <a:pPr algn="r" rtl="1" fontAlgn="auto">
              <a:lnSpc>
                <a:spcPts val="2026"/>
              </a:lnSpc>
              <a:spcAft>
                <a:spcPts val="0"/>
              </a:spcAft>
            </a:pPr>
            <a:r>
              <a:rPr lang="he-IL" sz="1800" dirty="0">
                <a:solidFill>
                  <a:srgbClr val="FFFFFF"/>
                </a:solidFill>
                <a:latin typeface="Arial" panose="020B0604020202020204" pitchFamily="34" charset="0"/>
                <a:cs typeface="Arial" panose="020B0604020202020204" pitchFamily="34" charset="0"/>
              </a:rPr>
              <a:t>שייכות, בעלות ופיקוח, בטיפוסי המיגון השונים.</a:t>
            </a:r>
            <a:endParaRPr lang="en-US" sz="1800" dirty="0">
              <a:solidFill>
                <a:srgbClr val="FFFFFF"/>
              </a:solidFill>
              <a:latin typeface="Arial" panose="020B0604020202020204" pitchFamily="34" charset="0"/>
              <a:cs typeface="Arial" panose="020B0604020202020204" pitchFamily="34" charset="0"/>
            </a:endParaRPr>
          </a:p>
        </p:txBody>
      </p:sp>
      <p:sp>
        <p:nvSpPr>
          <p:cNvPr id="49" name="מלבן: פינות מעוגלות 48">
            <a:extLst>
              <a:ext uri="{FF2B5EF4-FFF2-40B4-BE49-F238E27FC236}">
                <a16:creationId xmlns:a16="http://schemas.microsoft.com/office/drawing/2014/main" xmlns="" id="{2CCDECF5-D9A9-4C19-A6A4-5CCE0BFBEC57}"/>
              </a:ext>
            </a:extLst>
          </p:cNvPr>
          <p:cNvSpPr/>
          <p:nvPr/>
        </p:nvSpPr>
        <p:spPr bwMode="auto">
          <a:xfrm>
            <a:off x="218178" y="1771218"/>
            <a:ext cx="8346073" cy="3989020"/>
          </a:xfrm>
          <a:prstGeom prst="roundRect">
            <a:avLst>
              <a:gd name="adj" fmla="val 7592"/>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grpSp>
        <p:nvGrpSpPr>
          <p:cNvPr id="10" name="Group 9"/>
          <p:cNvGrpSpPr/>
          <p:nvPr/>
        </p:nvGrpSpPr>
        <p:grpSpPr>
          <a:xfrm>
            <a:off x="1427932" y="2002605"/>
            <a:ext cx="6024095" cy="1566581"/>
            <a:chOff x="-506316" y="2143109"/>
            <a:chExt cx="10114050" cy="739901"/>
          </a:xfrm>
        </p:grpSpPr>
        <p:sp>
          <p:nvSpPr>
            <p:cNvPr id="11" name="מלבן מעוגל 6"/>
            <p:cNvSpPr/>
            <p:nvPr/>
          </p:nvSpPr>
          <p:spPr>
            <a:xfrm>
              <a:off x="6874034" y="2355784"/>
              <a:ext cx="2733700" cy="525577"/>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46" eaLnBrk="1" hangingPunct="1">
                <a:defRPr/>
              </a:pPr>
              <a:r>
                <a:rPr lang="he-IL" b="1" dirty="0">
                  <a:solidFill>
                    <a:srgbClr val="000000"/>
                  </a:solidFill>
                </a:rPr>
                <a:t>פרטיים</a:t>
              </a:r>
            </a:p>
            <a:p>
              <a:pPr algn="ctr" defTabSz="914446" eaLnBrk="1" hangingPunct="1">
                <a:defRPr/>
              </a:pPr>
              <a:r>
                <a:rPr lang="he-IL" sz="1500" dirty="0">
                  <a:solidFill>
                    <a:srgbClr val="000000"/>
                  </a:solidFill>
                </a:rPr>
                <a:t>(ממ"ד, ממ"ק, </a:t>
              </a:r>
            </a:p>
            <a:p>
              <a:pPr algn="ctr" defTabSz="914446" eaLnBrk="1" hangingPunct="1">
                <a:defRPr/>
              </a:pPr>
              <a:r>
                <a:rPr lang="he-IL" sz="1500" dirty="0">
                  <a:solidFill>
                    <a:srgbClr val="000000"/>
                  </a:solidFill>
                </a:rPr>
                <a:t>מקלט פרטי משותף)</a:t>
              </a:r>
            </a:p>
          </p:txBody>
        </p:sp>
        <p:sp>
          <p:nvSpPr>
            <p:cNvPr id="12" name="מלבן מעוגל 4"/>
            <p:cNvSpPr/>
            <p:nvPr/>
          </p:nvSpPr>
          <p:spPr>
            <a:xfrm>
              <a:off x="3393614" y="2347202"/>
              <a:ext cx="2404885" cy="525577"/>
            </a:xfrm>
            <a:prstGeom prst="round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46" eaLnBrk="1" hangingPunct="1">
                <a:defRPr/>
              </a:pPr>
              <a:r>
                <a:rPr lang="he-IL" b="1" dirty="0">
                  <a:solidFill>
                    <a:srgbClr val="000000"/>
                  </a:solidFill>
                </a:rPr>
                <a:t>ציבוריים</a:t>
              </a:r>
            </a:p>
            <a:p>
              <a:pPr algn="ctr" defTabSz="914446" eaLnBrk="1" hangingPunct="1">
                <a:defRPr/>
              </a:pPr>
              <a:r>
                <a:rPr lang="he-IL" sz="1500" dirty="0">
                  <a:solidFill>
                    <a:srgbClr val="000000"/>
                  </a:solidFill>
                </a:rPr>
                <a:t>(מקלטים ציבוריים, ממ"מ)</a:t>
              </a:r>
            </a:p>
          </p:txBody>
        </p:sp>
        <p:sp>
          <p:nvSpPr>
            <p:cNvPr id="13" name="מלבן מעוגל 5"/>
            <p:cNvSpPr/>
            <p:nvPr/>
          </p:nvSpPr>
          <p:spPr>
            <a:xfrm>
              <a:off x="-506316" y="2357430"/>
              <a:ext cx="3174362" cy="5255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46" eaLnBrk="1" hangingPunct="1">
                <a:defRPr/>
              </a:pPr>
              <a:r>
                <a:rPr lang="he-IL" b="1" dirty="0">
                  <a:solidFill>
                    <a:srgbClr val="000000"/>
                  </a:solidFill>
                </a:rPr>
                <a:t>לאומיים</a:t>
              </a:r>
              <a:r>
                <a:rPr lang="he-IL" sz="1200" dirty="0">
                  <a:solidFill>
                    <a:srgbClr val="000000"/>
                  </a:solidFill>
                </a:rPr>
                <a:t>     </a:t>
              </a:r>
            </a:p>
            <a:p>
              <a:pPr algn="ctr" defTabSz="914446" eaLnBrk="1" hangingPunct="1">
                <a:defRPr/>
              </a:pPr>
              <a:r>
                <a:rPr lang="he-IL" sz="1500" dirty="0">
                  <a:solidFill>
                    <a:srgbClr val="000000"/>
                  </a:solidFill>
                </a:rPr>
                <a:t>(מקלטים המוניים</a:t>
              </a:r>
              <a:r>
                <a:rPr lang="he-IL" sz="600" dirty="0">
                  <a:solidFill>
                    <a:srgbClr val="000000"/>
                  </a:solidFill>
                </a:rPr>
                <a:t>, </a:t>
              </a:r>
              <a:r>
                <a:rPr lang="he-IL" sz="1500" dirty="0">
                  <a:solidFill>
                    <a:srgbClr val="000000"/>
                  </a:solidFill>
                </a:rPr>
                <a:t>מחסות המוניים, </a:t>
              </a:r>
            </a:p>
            <a:p>
              <a:pPr algn="ctr" defTabSz="914446" eaLnBrk="1" hangingPunct="1">
                <a:defRPr/>
              </a:pPr>
              <a:r>
                <a:rPr lang="he-IL" sz="1500" dirty="0">
                  <a:solidFill>
                    <a:srgbClr val="000000"/>
                  </a:solidFill>
                </a:rPr>
                <a:t>תשתיות לאומיות)</a:t>
              </a:r>
              <a:endParaRPr lang="he-IL" sz="1050" dirty="0">
                <a:solidFill>
                  <a:srgbClr val="000000"/>
                </a:solidFill>
              </a:endParaRPr>
            </a:p>
          </p:txBody>
        </p:sp>
        <p:cxnSp>
          <p:nvCxnSpPr>
            <p:cNvPr id="14" name="מחבר חץ ישר 38"/>
            <p:cNvCxnSpPr/>
            <p:nvPr/>
          </p:nvCxnSpPr>
          <p:spPr>
            <a:xfrm>
              <a:off x="820868" y="2143109"/>
              <a:ext cx="1" cy="220255"/>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מחבר חץ ישר 39"/>
            <p:cNvCxnSpPr/>
            <p:nvPr/>
          </p:nvCxnSpPr>
          <p:spPr>
            <a:xfrm rot="5400000">
              <a:off x="8275534" y="2249480"/>
              <a:ext cx="214312" cy="1587"/>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מחבר ישר 40"/>
            <p:cNvCxnSpPr/>
            <p:nvPr/>
          </p:nvCxnSpPr>
          <p:spPr>
            <a:xfrm>
              <a:off x="820868" y="2143118"/>
              <a:ext cx="7570167"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מחבר חץ ישר 47"/>
            <p:cNvCxnSpPr/>
            <p:nvPr/>
          </p:nvCxnSpPr>
          <p:spPr>
            <a:xfrm rot="5400000">
              <a:off x="4418714" y="2250269"/>
              <a:ext cx="214321" cy="1"/>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 name="מלבן מעוגל 58"/>
          <p:cNvSpPr/>
          <p:nvPr/>
        </p:nvSpPr>
        <p:spPr>
          <a:xfrm>
            <a:off x="6111223" y="4321406"/>
            <a:ext cx="932503" cy="26796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46" eaLnBrk="1" hangingPunct="1">
              <a:defRPr/>
            </a:pPr>
            <a:r>
              <a:rPr lang="he-IL" sz="1200" dirty="0">
                <a:solidFill>
                  <a:srgbClr val="000000"/>
                </a:solidFill>
              </a:rPr>
              <a:t>דייר/ועד בית</a:t>
            </a:r>
          </a:p>
        </p:txBody>
      </p:sp>
      <p:sp>
        <p:nvSpPr>
          <p:cNvPr id="19" name="מלבן מעוגל 59"/>
          <p:cNvSpPr/>
          <p:nvPr/>
        </p:nvSpPr>
        <p:spPr>
          <a:xfrm>
            <a:off x="3626296" y="4321406"/>
            <a:ext cx="1566582" cy="381561"/>
          </a:xfrm>
          <a:prstGeom prst="round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46" eaLnBrk="1" hangingPunct="1">
              <a:defRPr/>
            </a:pPr>
            <a:r>
              <a:rPr lang="he-IL" sz="1200" dirty="0">
                <a:solidFill>
                  <a:srgbClr val="000000"/>
                </a:solidFill>
              </a:rPr>
              <a:t>רשות מקומית/בעלים פרטיים/המוסד</a:t>
            </a:r>
          </a:p>
        </p:txBody>
      </p:sp>
      <p:sp>
        <p:nvSpPr>
          <p:cNvPr id="20" name="מלבן מעוגל 60"/>
          <p:cNvSpPr/>
          <p:nvPr/>
        </p:nvSpPr>
        <p:spPr>
          <a:xfrm>
            <a:off x="1789614" y="4321406"/>
            <a:ext cx="888735" cy="2679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46" eaLnBrk="1" hangingPunct="1">
              <a:defRPr/>
            </a:pPr>
            <a:r>
              <a:rPr lang="he-IL" sz="1200" dirty="0">
                <a:solidFill>
                  <a:srgbClr val="000000"/>
                </a:solidFill>
              </a:rPr>
              <a:t>טרם נקבע</a:t>
            </a:r>
          </a:p>
        </p:txBody>
      </p:sp>
      <p:cxnSp>
        <p:nvCxnSpPr>
          <p:cNvPr id="21" name="מחבר ישר 85"/>
          <p:cNvCxnSpPr/>
          <p:nvPr/>
        </p:nvCxnSpPr>
        <p:spPr>
          <a:xfrm>
            <a:off x="1573533" y="4146337"/>
            <a:ext cx="57261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87"/>
          <p:cNvSpPr txBox="1">
            <a:spLocks noChangeArrowheads="1"/>
          </p:cNvSpPr>
          <p:nvPr/>
        </p:nvSpPr>
        <p:spPr bwMode="auto">
          <a:xfrm>
            <a:off x="4043343" y="3676583"/>
            <a:ext cx="763687" cy="461665"/>
          </a:xfrm>
          <a:prstGeom prst="rect">
            <a:avLst/>
          </a:prstGeom>
          <a:noFill/>
          <a:ln w="9525">
            <a:noFill/>
            <a:miter lim="800000"/>
            <a:headEnd/>
            <a:tailEnd/>
          </a:ln>
        </p:spPr>
        <p:txBody>
          <a:bodyPr wrap="square">
            <a:spAutoFit/>
          </a:bodyPr>
          <a:lstStyle/>
          <a:p>
            <a:pPr algn="ctr" defTabSz="914446" eaLnBrk="1" hangingPunct="1"/>
            <a:r>
              <a:rPr lang="he-IL" sz="1200" dirty="0">
                <a:solidFill>
                  <a:srgbClr val="000000"/>
                </a:solidFill>
                <a:latin typeface="Calibri Light"/>
              </a:rPr>
              <a:t>אחריות אחזקה</a:t>
            </a:r>
          </a:p>
        </p:txBody>
      </p:sp>
      <p:sp>
        <p:nvSpPr>
          <p:cNvPr id="23" name="TextBox 88"/>
          <p:cNvSpPr txBox="1">
            <a:spLocks noChangeArrowheads="1"/>
          </p:cNvSpPr>
          <p:nvPr/>
        </p:nvSpPr>
        <p:spPr bwMode="auto">
          <a:xfrm>
            <a:off x="6215585" y="3676583"/>
            <a:ext cx="763688" cy="461665"/>
          </a:xfrm>
          <a:prstGeom prst="rect">
            <a:avLst/>
          </a:prstGeom>
          <a:noFill/>
          <a:ln w="9525">
            <a:noFill/>
            <a:miter lim="800000"/>
            <a:headEnd/>
            <a:tailEnd/>
          </a:ln>
        </p:spPr>
        <p:txBody>
          <a:bodyPr>
            <a:spAutoFit/>
          </a:bodyPr>
          <a:lstStyle/>
          <a:p>
            <a:pPr algn="ctr" defTabSz="914446" eaLnBrk="1" hangingPunct="1"/>
            <a:r>
              <a:rPr lang="he-IL" sz="1200" dirty="0">
                <a:solidFill>
                  <a:srgbClr val="000000"/>
                </a:solidFill>
                <a:latin typeface="Calibri Light"/>
              </a:rPr>
              <a:t>אחריות אחזקה</a:t>
            </a:r>
          </a:p>
        </p:txBody>
      </p:sp>
      <p:sp>
        <p:nvSpPr>
          <p:cNvPr id="24" name="TextBox 89"/>
          <p:cNvSpPr txBox="1">
            <a:spLocks noChangeArrowheads="1"/>
          </p:cNvSpPr>
          <p:nvPr/>
        </p:nvSpPr>
        <p:spPr bwMode="auto">
          <a:xfrm>
            <a:off x="1855850" y="3676583"/>
            <a:ext cx="763688" cy="461665"/>
          </a:xfrm>
          <a:prstGeom prst="rect">
            <a:avLst/>
          </a:prstGeom>
          <a:noFill/>
          <a:ln w="9525">
            <a:noFill/>
            <a:miter lim="800000"/>
            <a:headEnd/>
            <a:tailEnd/>
          </a:ln>
        </p:spPr>
        <p:txBody>
          <a:bodyPr>
            <a:spAutoFit/>
          </a:bodyPr>
          <a:lstStyle/>
          <a:p>
            <a:pPr algn="ctr" defTabSz="914446" eaLnBrk="1" hangingPunct="1"/>
            <a:r>
              <a:rPr lang="he-IL" sz="1200" dirty="0">
                <a:solidFill>
                  <a:srgbClr val="000000"/>
                </a:solidFill>
                <a:latin typeface="Calibri Light"/>
              </a:rPr>
              <a:t>אחריות אחזקה</a:t>
            </a:r>
          </a:p>
        </p:txBody>
      </p:sp>
      <p:cxnSp>
        <p:nvCxnSpPr>
          <p:cNvPr id="25" name="מחבר ישר 90"/>
          <p:cNvCxnSpPr/>
          <p:nvPr/>
        </p:nvCxnSpPr>
        <p:spPr>
          <a:xfrm>
            <a:off x="1573533" y="5027080"/>
            <a:ext cx="57261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91"/>
          <p:cNvSpPr txBox="1">
            <a:spLocks noChangeArrowheads="1"/>
          </p:cNvSpPr>
          <p:nvPr/>
        </p:nvSpPr>
        <p:spPr bwMode="auto">
          <a:xfrm>
            <a:off x="6275022" y="4588388"/>
            <a:ext cx="763688" cy="461665"/>
          </a:xfrm>
          <a:prstGeom prst="rect">
            <a:avLst/>
          </a:prstGeom>
          <a:noFill/>
          <a:ln w="9525">
            <a:noFill/>
            <a:miter lim="800000"/>
            <a:headEnd/>
            <a:tailEnd/>
          </a:ln>
        </p:spPr>
        <p:txBody>
          <a:bodyPr>
            <a:spAutoFit/>
          </a:bodyPr>
          <a:lstStyle/>
          <a:p>
            <a:pPr algn="ctr" defTabSz="914446" eaLnBrk="1" hangingPunct="1"/>
            <a:r>
              <a:rPr lang="he-IL" sz="1200" dirty="0">
                <a:solidFill>
                  <a:srgbClr val="000000"/>
                </a:solidFill>
                <a:latin typeface="Calibri Light"/>
              </a:rPr>
              <a:t>אחריות אכיפה</a:t>
            </a:r>
          </a:p>
        </p:txBody>
      </p:sp>
      <p:sp>
        <p:nvSpPr>
          <p:cNvPr id="27" name="TextBox 92"/>
          <p:cNvSpPr txBox="1">
            <a:spLocks noChangeArrowheads="1"/>
          </p:cNvSpPr>
          <p:nvPr/>
        </p:nvSpPr>
        <p:spPr bwMode="auto">
          <a:xfrm>
            <a:off x="3788355" y="4715376"/>
            <a:ext cx="1296482" cy="276999"/>
          </a:xfrm>
          <a:prstGeom prst="rect">
            <a:avLst/>
          </a:prstGeom>
          <a:noFill/>
          <a:ln w="9525">
            <a:noFill/>
            <a:miter lim="800000"/>
            <a:headEnd/>
            <a:tailEnd/>
          </a:ln>
        </p:spPr>
        <p:txBody>
          <a:bodyPr wrap="square">
            <a:spAutoFit/>
          </a:bodyPr>
          <a:lstStyle/>
          <a:p>
            <a:pPr algn="ctr" defTabSz="914446" eaLnBrk="1" hangingPunct="1"/>
            <a:r>
              <a:rPr lang="he-IL" sz="1200" dirty="0">
                <a:solidFill>
                  <a:srgbClr val="000000"/>
                </a:solidFill>
                <a:latin typeface="Calibri Light"/>
              </a:rPr>
              <a:t>אחריות אכיפה</a:t>
            </a:r>
          </a:p>
        </p:txBody>
      </p:sp>
      <p:sp>
        <p:nvSpPr>
          <p:cNvPr id="28" name="TextBox 93"/>
          <p:cNvSpPr txBox="1">
            <a:spLocks noChangeArrowheads="1"/>
          </p:cNvSpPr>
          <p:nvPr/>
        </p:nvSpPr>
        <p:spPr bwMode="auto">
          <a:xfrm>
            <a:off x="1843633" y="4621553"/>
            <a:ext cx="763687" cy="461665"/>
          </a:xfrm>
          <a:prstGeom prst="rect">
            <a:avLst/>
          </a:prstGeom>
          <a:noFill/>
          <a:ln w="9525">
            <a:noFill/>
            <a:miter lim="800000"/>
            <a:headEnd/>
            <a:tailEnd/>
          </a:ln>
        </p:spPr>
        <p:txBody>
          <a:bodyPr>
            <a:spAutoFit/>
          </a:bodyPr>
          <a:lstStyle/>
          <a:p>
            <a:pPr algn="ctr" defTabSz="914446" eaLnBrk="1" hangingPunct="1"/>
            <a:r>
              <a:rPr lang="he-IL" sz="1200" dirty="0">
                <a:solidFill>
                  <a:srgbClr val="000000"/>
                </a:solidFill>
                <a:latin typeface="Calibri Light"/>
              </a:rPr>
              <a:t>אחריות אכיפה</a:t>
            </a:r>
          </a:p>
        </p:txBody>
      </p:sp>
      <p:sp>
        <p:nvSpPr>
          <p:cNvPr id="29" name="מלבן מעוגל 94"/>
          <p:cNvSpPr/>
          <p:nvPr/>
        </p:nvSpPr>
        <p:spPr>
          <a:xfrm>
            <a:off x="6136154" y="5117972"/>
            <a:ext cx="927488" cy="386594"/>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46" eaLnBrk="1" hangingPunct="1">
              <a:defRPr/>
            </a:pPr>
            <a:r>
              <a:rPr lang="he-IL" sz="1200" dirty="0">
                <a:solidFill>
                  <a:srgbClr val="000000"/>
                </a:solidFill>
              </a:rPr>
              <a:t>רשות מקומית</a:t>
            </a:r>
          </a:p>
        </p:txBody>
      </p:sp>
      <p:sp>
        <p:nvSpPr>
          <p:cNvPr id="30" name="מלבן מעוגל 95"/>
          <p:cNvSpPr/>
          <p:nvPr/>
        </p:nvSpPr>
        <p:spPr>
          <a:xfrm>
            <a:off x="3857177" y="5117972"/>
            <a:ext cx="1068075" cy="386594"/>
          </a:xfrm>
          <a:prstGeom prst="round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46" eaLnBrk="1" hangingPunct="1">
              <a:defRPr/>
            </a:pPr>
            <a:r>
              <a:rPr lang="he-IL" sz="1200" dirty="0">
                <a:solidFill>
                  <a:srgbClr val="000000"/>
                </a:solidFill>
              </a:rPr>
              <a:t>פקע"ר/משרד ממשלתי</a:t>
            </a:r>
          </a:p>
        </p:txBody>
      </p:sp>
      <p:sp>
        <p:nvSpPr>
          <p:cNvPr id="31" name="מלבן מעוגל 96"/>
          <p:cNvSpPr/>
          <p:nvPr/>
        </p:nvSpPr>
        <p:spPr>
          <a:xfrm>
            <a:off x="1767671" y="5194979"/>
            <a:ext cx="888735" cy="26796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446" eaLnBrk="1" hangingPunct="1">
              <a:defRPr/>
            </a:pPr>
            <a:r>
              <a:rPr lang="he-IL" sz="1200" dirty="0">
                <a:solidFill>
                  <a:srgbClr val="000000"/>
                </a:solidFill>
              </a:rPr>
              <a:t>טרם נקבע</a:t>
            </a:r>
          </a:p>
        </p:txBody>
      </p:sp>
    </p:spTree>
    <p:extLst>
      <p:ext uri="{BB962C8B-B14F-4D97-AF65-F5344CB8AC3E}">
        <p14:creationId xmlns:p14="http://schemas.microsoft.com/office/powerpoint/2010/main" val="538558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52">
            <a:extLst>
              <a:ext uri="{FF2B5EF4-FFF2-40B4-BE49-F238E27FC236}">
                <a16:creationId xmlns:a16="http://schemas.microsoft.com/office/drawing/2014/main" xmlns="" id="{92C86BF5-E5BA-4287-B2B5-68A90A0DAE6D}"/>
              </a:ext>
            </a:extLst>
          </p:cNvPr>
          <p:cNvGraphicFramePr>
            <a:graphicFrameLocks noGrp="1"/>
          </p:cNvGraphicFramePr>
          <p:nvPr>
            <p:extLst/>
          </p:nvPr>
        </p:nvGraphicFramePr>
        <p:xfrm>
          <a:off x="4380263" y="2171373"/>
          <a:ext cx="4159934" cy="3162503"/>
        </p:xfrm>
        <a:graphic>
          <a:graphicData uri="http://schemas.openxmlformats.org/drawingml/2006/table">
            <a:tbl>
              <a:tblPr rtl="1"/>
              <a:tblGrid>
                <a:gridCol w="2050027">
                  <a:extLst>
                    <a:ext uri="{9D8B030D-6E8A-4147-A177-3AD203B41FA5}">
                      <a16:colId xmlns:a16="http://schemas.microsoft.com/office/drawing/2014/main" xmlns="" val="20002"/>
                    </a:ext>
                  </a:extLst>
                </a:gridCol>
                <a:gridCol w="1241430">
                  <a:extLst>
                    <a:ext uri="{9D8B030D-6E8A-4147-A177-3AD203B41FA5}">
                      <a16:colId xmlns:a16="http://schemas.microsoft.com/office/drawing/2014/main" xmlns="" val="20003"/>
                    </a:ext>
                  </a:extLst>
                </a:gridCol>
                <a:gridCol w="868477">
                  <a:extLst>
                    <a:ext uri="{9D8B030D-6E8A-4147-A177-3AD203B41FA5}">
                      <a16:colId xmlns:a16="http://schemas.microsoft.com/office/drawing/2014/main" xmlns="" val="20004"/>
                    </a:ext>
                  </a:extLst>
                </a:gridCol>
              </a:tblGrid>
              <a:tr h="490995">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he-IL" sz="13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מיגון תקני</a:t>
                      </a:r>
                      <a:endParaRPr kumimoji="0" 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49235" marR="49235" marT="24618" marB="24618" anchor="ctr" horzOverflow="overflow">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rgbClr val="F26522"/>
                    </a:solid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he-IL" sz="13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כמות מתמגנים</a:t>
                      </a:r>
                      <a:endParaRPr kumimoji="0" 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49235" marR="49235" marT="24618" marB="24618" anchor="ctr" horzOverflow="overflow">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rgbClr val="F26522"/>
                    </a:solid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he-IL" sz="13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אחוז ביחס לאוכלוסייה</a:t>
                      </a:r>
                      <a:endParaRPr kumimoji="0" lang="en-US" sz="13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49235" marR="49235" marT="24618" marB="24618" anchor="ctr" horzOverflow="overflow">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rgbClr val="F26522"/>
                    </a:solidFill>
                  </a:tcPr>
                </a:tc>
                <a:extLst>
                  <a:ext uri="{0D108BD9-81ED-4DB2-BD59-A6C34878D82A}">
                    <a16:rowId xmlns:a16="http://schemas.microsoft.com/office/drawing/2014/main" xmlns="" val="10000"/>
                  </a:ext>
                </a:extLst>
              </a:tr>
              <a:tr h="428878">
                <a:tc>
                  <a:txBody>
                    <a:bodyPr/>
                    <a:lstStyle/>
                    <a:p>
                      <a:pPr algn="r"/>
                      <a:r>
                        <a:rPr lang="he-IL" sz="1100" b="0" dirty="0">
                          <a:solidFill>
                            <a:schemeClr val="tx1">
                              <a:lumMod val="75000"/>
                              <a:lumOff val="25000"/>
                            </a:schemeClr>
                          </a:solidFill>
                          <a:latin typeface="Arial" panose="020B0604020202020204" pitchFamily="34" charset="0"/>
                          <a:cs typeface="Arial" panose="020B0604020202020204" pitchFamily="34" charset="0"/>
                        </a:rPr>
                        <a:t>ממ"ד</a:t>
                      </a:r>
                      <a:endParaRPr lang="en-US" sz="1100" b="0" dirty="0">
                        <a:solidFill>
                          <a:schemeClr val="tx1">
                            <a:lumMod val="75000"/>
                            <a:lumOff val="25000"/>
                          </a:schemeClr>
                        </a:solidFill>
                        <a:latin typeface="Arial" panose="020B0604020202020204" pitchFamily="34" charset="0"/>
                        <a:cs typeface="Arial" panose="020B0604020202020204" pitchFamily="34" charset="0"/>
                      </a:endParaRPr>
                    </a:p>
                  </a:txBody>
                  <a:tcPr marL="65647" marR="65647" marT="32823" marB="32823" anchor="ctr">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chemeClr val="bg1"/>
                    </a:solidFill>
                  </a:tcPr>
                </a:tc>
                <a:tc>
                  <a:txBody>
                    <a:bodyPr/>
                    <a:lstStyle>
                      <a:lvl1pPr marL="0" algn="r" defTabSz="914400" rtl="1" eaLnBrk="1" latinLnBrk="0" hangingPunct="1">
                        <a:defRPr sz="1800" kern="1200">
                          <a:solidFill>
                            <a:schemeClr val="tx1"/>
                          </a:solidFill>
                          <a:latin typeface="Calibri"/>
                          <a:ea typeface=""/>
                          <a:cs typeface=""/>
                        </a:defRPr>
                      </a:lvl1pPr>
                      <a:lvl2pPr marL="457200" algn="r" defTabSz="914400" rtl="1" eaLnBrk="1" latinLnBrk="0" hangingPunct="1">
                        <a:defRPr sz="1800" kern="1200">
                          <a:solidFill>
                            <a:schemeClr val="tx1"/>
                          </a:solidFill>
                          <a:latin typeface="Calibri"/>
                          <a:ea typeface=""/>
                          <a:cs typeface=""/>
                        </a:defRPr>
                      </a:lvl2pPr>
                      <a:lvl3pPr marL="914400" algn="r" defTabSz="914400" rtl="1" eaLnBrk="1" latinLnBrk="0" hangingPunct="1">
                        <a:defRPr sz="1800" kern="1200">
                          <a:solidFill>
                            <a:schemeClr val="tx1"/>
                          </a:solidFill>
                          <a:latin typeface="Calibri"/>
                          <a:ea typeface=""/>
                          <a:cs typeface=""/>
                        </a:defRPr>
                      </a:lvl3pPr>
                      <a:lvl4pPr marL="1371600" algn="r" defTabSz="914400" rtl="1" eaLnBrk="1" latinLnBrk="0" hangingPunct="1">
                        <a:defRPr sz="1800" kern="1200">
                          <a:solidFill>
                            <a:schemeClr val="tx1"/>
                          </a:solidFill>
                          <a:latin typeface="Calibri"/>
                          <a:ea typeface=""/>
                          <a:cs typeface=""/>
                        </a:defRPr>
                      </a:lvl4pPr>
                      <a:lvl5pPr marL="1828800" algn="r" defTabSz="914400" rtl="1" eaLnBrk="1" latinLnBrk="0" hangingPunct="1">
                        <a:defRPr sz="1800" kern="1200">
                          <a:solidFill>
                            <a:schemeClr val="tx1"/>
                          </a:solidFill>
                          <a:latin typeface="Calibri"/>
                          <a:ea typeface=""/>
                          <a:cs typeface=""/>
                        </a:defRPr>
                      </a:lvl5pPr>
                      <a:lvl6pPr marL="2286000" algn="r" defTabSz="914400" rtl="1" eaLnBrk="1" latinLnBrk="0" hangingPunct="1">
                        <a:defRPr sz="1800" kern="1200">
                          <a:solidFill>
                            <a:schemeClr val="tx1"/>
                          </a:solidFill>
                          <a:latin typeface="Calibri"/>
                          <a:ea typeface=""/>
                          <a:cs typeface=""/>
                        </a:defRPr>
                      </a:lvl6pPr>
                      <a:lvl7pPr marL="2743200" algn="r" defTabSz="914400" rtl="1" eaLnBrk="1" latinLnBrk="0" hangingPunct="1">
                        <a:defRPr sz="1800" kern="1200">
                          <a:solidFill>
                            <a:schemeClr val="tx1"/>
                          </a:solidFill>
                          <a:latin typeface="Calibri"/>
                          <a:ea typeface=""/>
                          <a:cs typeface=""/>
                        </a:defRPr>
                      </a:lvl7pPr>
                      <a:lvl8pPr marL="3200400" algn="r" defTabSz="914400" rtl="1" eaLnBrk="1" latinLnBrk="0" hangingPunct="1">
                        <a:defRPr sz="1800" kern="1200">
                          <a:solidFill>
                            <a:schemeClr val="tx1"/>
                          </a:solidFill>
                          <a:latin typeface="Calibri"/>
                          <a:ea typeface=""/>
                          <a:cs typeface=""/>
                        </a:defRPr>
                      </a:lvl8pPr>
                      <a:lvl9pPr marL="3657600" algn="r" defTabSz="914400" rtl="1" eaLnBrk="1" latinLnBrk="0" hangingPunct="1">
                        <a:defRPr sz="1800" kern="1200">
                          <a:solidFill>
                            <a:schemeClr val="tx1"/>
                          </a:solidFill>
                          <a:latin typeface="Calibri"/>
                          <a:ea typeface=""/>
                          <a:cs typeface=""/>
                        </a:defRPr>
                      </a:lvl9pPr>
                    </a:lstStyle>
                    <a:p>
                      <a:pPr marL="0" marR="0" lvl="0" indent="0" algn="r" defTabSz="914400" rtl="1" eaLnBrk="1" fontAlgn="base" latinLnBrk="0" hangingPunct="1">
                        <a:lnSpc>
                          <a:spcPct val="115000"/>
                        </a:lnSpc>
                        <a:spcBef>
                          <a:spcPct val="0"/>
                        </a:spcBef>
                        <a:spcAft>
                          <a:spcPts val="1000"/>
                        </a:spcAft>
                        <a:buClrTx/>
                        <a:buSzTx/>
                        <a:buFontTx/>
                        <a:buNone/>
                        <a:tabLst/>
                      </a:pPr>
                      <a:r>
                        <a:rPr kumimoji="0" lang="he-IL" sz="1100" b="0" i="0" u="none" strike="noStrike" cap="none" normalizeH="0" baseline="0" dirty="0">
                          <a:ln>
                            <a:noFill/>
                          </a:ln>
                          <a:solidFill>
                            <a:schemeClr val="tx1">
                              <a:lumMod val="75000"/>
                              <a:lumOff val="25000"/>
                            </a:schemeClr>
                          </a:solidFill>
                          <a:effectLst/>
                          <a:latin typeface="Arial" pitchFamily="34" charset="0"/>
                          <a:cs typeface="Arial" pitchFamily="34" charset="0"/>
                        </a:rPr>
                        <a:t>3,502,226</a:t>
                      </a:r>
                      <a:endPar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endParaRPr>
                    </a:p>
                  </a:txBody>
                  <a:tcPr marL="51448" marR="51448" marT="0" marB="0" anchor="ctr" horzOverflow="overflow">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chemeClr val="bg1"/>
                    </a:solidFill>
                  </a:tcPr>
                </a:tc>
                <a:tc>
                  <a:txBody>
                    <a:bodyPr/>
                    <a:lstStyle>
                      <a:lvl1pPr marL="0" algn="r" defTabSz="914400" rtl="1" eaLnBrk="1" latinLnBrk="0" hangingPunct="1">
                        <a:defRPr sz="1800" kern="1200">
                          <a:solidFill>
                            <a:schemeClr val="tx1"/>
                          </a:solidFill>
                          <a:latin typeface="Calibri"/>
                          <a:ea typeface=""/>
                          <a:cs typeface=""/>
                        </a:defRPr>
                      </a:lvl1pPr>
                      <a:lvl2pPr marL="457200" algn="r" defTabSz="914400" rtl="1" eaLnBrk="1" latinLnBrk="0" hangingPunct="1">
                        <a:defRPr sz="1800" kern="1200">
                          <a:solidFill>
                            <a:schemeClr val="tx1"/>
                          </a:solidFill>
                          <a:latin typeface="Calibri"/>
                          <a:ea typeface=""/>
                          <a:cs typeface=""/>
                        </a:defRPr>
                      </a:lvl2pPr>
                      <a:lvl3pPr marL="914400" algn="r" defTabSz="914400" rtl="1" eaLnBrk="1" latinLnBrk="0" hangingPunct="1">
                        <a:defRPr sz="1800" kern="1200">
                          <a:solidFill>
                            <a:schemeClr val="tx1"/>
                          </a:solidFill>
                          <a:latin typeface="Calibri"/>
                          <a:ea typeface=""/>
                          <a:cs typeface=""/>
                        </a:defRPr>
                      </a:lvl3pPr>
                      <a:lvl4pPr marL="1371600" algn="r" defTabSz="914400" rtl="1" eaLnBrk="1" latinLnBrk="0" hangingPunct="1">
                        <a:defRPr sz="1800" kern="1200">
                          <a:solidFill>
                            <a:schemeClr val="tx1"/>
                          </a:solidFill>
                          <a:latin typeface="Calibri"/>
                          <a:ea typeface=""/>
                          <a:cs typeface=""/>
                        </a:defRPr>
                      </a:lvl4pPr>
                      <a:lvl5pPr marL="1828800" algn="r" defTabSz="914400" rtl="1" eaLnBrk="1" latinLnBrk="0" hangingPunct="1">
                        <a:defRPr sz="1800" kern="1200">
                          <a:solidFill>
                            <a:schemeClr val="tx1"/>
                          </a:solidFill>
                          <a:latin typeface="Calibri"/>
                          <a:ea typeface=""/>
                          <a:cs typeface=""/>
                        </a:defRPr>
                      </a:lvl5pPr>
                      <a:lvl6pPr marL="2286000" algn="r" defTabSz="914400" rtl="1" eaLnBrk="1" latinLnBrk="0" hangingPunct="1">
                        <a:defRPr sz="1800" kern="1200">
                          <a:solidFill>
                            <a:schemeClr val="tx1"/>
                          </a:solidFill>
                          <a:latin typeface="Calibri"/>
                          <a:ea typeface=""/>
                          <a:cs typeface=""/>
                        </a:defRPr>
                      </a:lvl6pPr>
                      <a:lvl7pPr marL="2743200" algn="r" defTabSz="914400" rtl="1" eaLnBrk="1" latinLnBrk="0" hangingPunct="1">
                        <a:defRPr sz="1800" kern="1200">
                          <a:solidFill>
                            <a:schemeClr val="tx1"/>
                          </a:solidFill>
                          <a:latin typeface="Calibri"/>
                          <a:ea typeface=""/>
                          <a:cs typeface=""/>
                        </a:defRPr>
                      </a:lvl7pPr>
                      <a:lvl8pPr marL="3200400" algn="r" defTabSz="914400" rtl="1" eaLnBrk="1" latinLnBrk="0" hangingPunct="1">
                        <a:defRPr sz="1800" kern="1200">
                          <a:solidFill>
                            <a:schemeClr val="tx1"/>
                          </a:solidFill>
                          <a:latin typeface="Calibri"/>
                          <a:ea typeface=""/>
                          <a:cs typeface=""/>
                        </a:defRPr>
                      </a:lvl8pPr>
                      <a:lvl9pPr marL="3657600" algn="r" defTabSz="914400" rtl="1" eaLnBrk="1" latinLnBrk="0" hangingPunct="1">
                        <a:defRPr sz="1800" kern="1200">
                          <a:solidFill>
                            <a:schemeClr val="tx1"/>
                          </a:solidFill>
                          <a:latin typeface="Calibri"/>
                          <a:ea typeface=""/>
                          <a:cs typeface=""/>
                        </a:defRPr>
                      </a:lvl9pPr>
                    </a:lstStyle>
                    <a:p>
                      <a:pPr marL="0" marR="0" lvl="0" indent="0" algn="r" defTabSz="914400" rtl="1" eaLnBrk="1" fontAlgn="base" latinLnBrk="0" hangingPunct="1">
                        <a:lnSpc>
                          <a:spcPct val="115000"/>
                        </a:lnSpc>
                        <a:spcBef>
                          <a:spcPct val="0"/>
                        </a:spcBef>
                        <a:spcAft>
                          <a:spcPts val="1000"/>
                        </a:spcAft>
                        <a:buClrTx/>
                        <a:buSzTx/>
                        <a:buFontTx/>
                        <a:buNone/>
                        <a:tabLst/>
                      </a:pPr>
                      <a:r>
                        <a:rPr kumimoji="0" lang="he-IL" sz="1100" b="0" i="0" u="none" strike="noStrike" cap="none" normalizeH="0" baseline="0" dirty="0">
                          <a:ln>
                            <a:noFill/>
                          </a:ln>
                          <a:solidFill>
                            <a:schemeClr val="tx1">
                              <a:lumMod val="75000"/>
                              <a:lumOff val="25000"/>
                            </a:schemeClr>
                          </a:solidFill>
                          <a:effectLst/>
                          <a:latin typeface="Arial" pitchFamily="34" charset="0"/>
                          <a:cs typeface="Arial" pitchFamily="34" charset="0"/>
                        </a:rPr>
                        <a:t>38.38%</a:t>
                      </a:r>
                      <a:endPar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endParaRPr>
                    </a:p>
                  </a:txBody>
                  <a:tcPr marL="51448" marR="51448" marT="0" marB="0" anchor="ctr" horzOverflow="overflow">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428878">
                <a:tc>
                  <a:txBody>
                    <a:bodyPr/>
                    <a:lstStyle/>
                    <a:p>
                      <a:pPr marL="0" marR="0" lvl="0" indent="0" algn="r" defTabSz="1218936" rtl="0" eaLnBrk="1" fontAlgn="auto" latinLnBrk="0" hangingPunct="1">
                        <a:lnSpc>
                          <a:spcPct val="100000"/>
                        </a:lnSpc>
                        <a:spcBef>
                          <a:spcPts val="0"/>
                        </a:spcBef>
                        <a:spcAft>
                          <a:spcPts val="0"/>
                        </a:spcAft>
                        <a:buClrTx/>
                        <a:buSzTx/>
                        <a:buFontTx/>
                        <a:buNone/>
                        <a:tabLst/>
                        <a:defRPr/>
                      </a:pPr>
                      <a:r>
                        <a:rPr kumimoji="0" lang="he-IL" sz="1100" b="0" i="0" u="none" strike="noStrike" cap="none" normalizeH="0" baseline="0" dirty="0">
                          <a:ln>
                            <a:noFill/>
                          </a:ln>
                          <a:solidFill>
                            <a:schemeClr val="tx1">
                              <a:lumMod val="75000"/>
                              <a:lumOff val="25000"/>
                            </a:schemeClr>
                          </a:solidFill>
                          <a:effectLst/>
                          <a:latin typeface="Arial" pitchFamily="34" charset="0"/>
                          <a:cs typeface="Arial" pitchFamily="34" charset="0"/>
                        </a:rPr>
                        <a:t>מקלוט פרטי משותף</a:t>
                      </a:r>
                      <a:endPar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endParaRPr>
                    </a:p>
                  </a:txBody>
                  <a:tcPr marL="65647" marR="65647" marT="32823" marB="32823" anchor="ctr">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chemeClr val="bg1"/>
                    </a:solidFill>
                  </a:tcPr>
                </a:tc>
                <a:tc>
                  <a:txBody>
                    <a:bodyPr/>
                    <a:lstStyle>
                      <a:lvl1pPr marL="0" algn="r" defTabSz="914400" rtl="1" eaLnBrk="1" latinLnBrk="0" hangingPunct="1">
                        <a:defRPr sz="1800" kern="1200">
                          <a:solidFill>
                            <a:schemeClr val="tx1"/>
                          </a:solidFill>
                          <a:latin typeface="Calibri"/>
                          <a:ea typeface=""/>
                          <a:cs typeface=""/>
                        </a:defRPr>
                      </a:lvl1pPr>
                      <a:lvl2pPr marL="457200" algn="r" defTabSz="914400" rtl="1" eaLnBrk="1" latinLnBrk="0" hangingPunct="1">
                        <a:defRPr sz="1800" kern="1200">
                          <a:solidFill>
                            <a:schemeClr val="tx1"/>
                          </a:solidFill>
                          <a:latin typeface="Calibri"/>
                          <a:ea typeface=""/>
                          <a:cs typeface=""/>
                        </a:defRPr>
                      </a:lvl2pPr>
                      <a:lvl3pPr marL="914400" algn="r" defTabSz="914400" rtl="1" eaLnBrk="1" latinLnBrk="0" hangingPunct="1">
                        <a:defRPr sz="1800" kern="1200">
                          <a:solidFill>
                            <a:schemeClr val="tx1"/>
                          </a:solidFill>
                          <a:latin typeface="Calibri"/>
                          <a:ea typeface=""/>
                          <a:cs typeface=""/>
                        </a:defRPr>
                      </a:lvl3pPr>
                      <a:lvl4pPr marL="1371600" algn="r" defTabSz="914400" rtl="1" eaLnBrk="1" latinLnBrk="0" hangingPunct="1">
                        <a:defRPr sz="1800" kern="1200">
                          <a:solidFill>
                            <a:schemeClr val="tx1"/>
                          </a:solidFill>
                          <a:latin typeface="Calibri"/>
                          <a:ea typeface=""/>
                          <a:cs typeface=""/>
                        </a:defRPr>
                      </a:lvl4pPr>
                      <a:lvl5pPr marL="1828800" algn="r" defTabSz="914400" rtl="1" eaLnBrk="1" latinLnBrk="0" hangingPunct="1">
                        <a:defRPr sz="1800" kern="1200">
                          <a:solidFill>
                            <a:schemeClr val="tx1"/>
                          </a:solidFill>
                          <a:latin typeface="Calibri"/>
                          <a:ea typeface=""/>
                          <a:cs typeface=""/>
                        </a:defRPr>
                      </a:lvl5pPr>
                      <a:lvl6pPr marL="2286000" algn="r" defTabSz="914400" rtl="1" eaLnBrk="1" latinLnBrk="0" hangingPunct="1">
                        <a:defRPr sz="1800" kern="1200">
                          <a:solidFill>
                            <a:schemeClr val="tx1"/>
                          </a:solidFill>
                          <a:latin typeface="Calibri"/>
                          <a:ea typeface=""/>
                          <a:cs typeface=""/>
                        </a:defRPr>
                      </a:lvl6pPr>
                      <a:lvl7pPr marL="2743200" algn="r" defTabSz="914400" rtl="1" eaLnBrk="1" latinLnBrk="0" hangingPunct="1">
                        <a:defRPr sz="1800" kern="1200">
                          <a:solidFill>
                            <a:schemeClr val="tx1"/>
                          </a:solidFill>
                          <a:latin typeface="Calibri"/>
                          <a:ea typeface=""/>
                          <a:cs typeface=""/>
                        </a:defRPr>
                      </a:lvl7pPr>
                      <a:lvl8pPr marL="3200400" algn="r" defTabSz="914400" rtl="1" eaLnBrk="1" latinLnBrk="0" hangingPunct="1">
                        <a:defRPr sz="1800" kern="1200">
                          <a:solidFill>
                            <a:schemeClr val="tx1"/>
                          </a:solidFill>
                          <a:latin typeface="Calibri"/>
                          <a:ea typeface=""/>
                          <a:cs typeface=""/>
                        </a:defRPr>
                      </a:lvl8pPr>
                      <a:lvl9pPr marL="3657600" algn="r" defTabSz="914400" rtl="1" eaLnBrk="1" latinLnBrk="0" hangingPunct="1">
                        <a:defRPr sz="1800" kern="1200">
                          <a:solidFill>
                            <a:schemeClr val="tx1"/>
                          </a:solidFill>
                          <a:latin typeface="Calibri"/>
                          <a:ea typeface=""/>
                          <a:cs typeface=""/>
                        </a:defRPr>
                      </a:lvl9pPr>
                    </a:lstStyle>
                    <a:p>
                      <a:pPr marL="0" marR="0" lvl="0" indent="0" algn="r" defTabSz="914400" rtl="1" eaLnBrk="1" fontAlgn="base" latinLnBrk="0" hangingPunct="1">
                        <a:lnSpc>
                          <a:spcPct val="115000"/>
                        </a:lnSpc>
                        <a:spcBef>
                          <a:spcPct val="0"/>
                        </a:spcBef>
                        <a:spcAft>
                          <a:spcPts val="1000"/>
                        </a:spcAft>
                        <a:buClrTx/>
                        <a:buSzTx/>
                        <a:buFontTx/>
                        <a:buNone/>
                        <a:tabLst/>
                      </a:pPr>
                      <a:r>
                        <a:rPr kumimoji="0" lang="he-IL" sz="1100" b="0" i="0" u="none" strike="noStrike" cap="none" normalizeH="0" baseline="0" dirty="0">
                          <a:ln>
                            <a:noFill/>
                          </a:ln>
                          <a:solidFill>
                            <a:schemeClr val="tx1">
                              <a:lumMod val="75000"/>
                              <a:lumOff val="25000"/>
                            </a:schemeClr>
                          </a:solidFill>
                          <a:effectLst/>
                          <a:latin typeface="Arial" pitchFamily="34" charset="0"/>
                          <a:cs typeface="Arial" pitchFamily="34" charset="0"/>
                        </a:rPr>
                        <a:t>2,501,392</a:t>
                      </a:r>
                      <a:endPar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endParaRPr>
                    </a:p>
                  </a:txBody>
                  <a:tcPr marL="51448" marR="51448" marT="0" marB="0" anchor="ctr" horzOverflow="overflow">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chemeClr val="bg1"/>
                    </a:solidFill>
                  </a:tcPr>
                </a:tc>
                <a:tc>
                  <a:txBody>
                    <a:bodyPr/>
                    <a:lstStyle>
                      <a:lvl1pPr marL="0" algn="r" defTabSz="914400" rtl="1" eaLnBrk="1" latinLnBrk="0" hangingPunct="1">
                        <a:defRPr sz="1800" kern="1200">
                          <a:solidFill>
                            <a:schemeClr val="tx1"/>
                          </a:solidFill>
                          <a:latin typeface="Calibri"/>
                          <a:ea typeface=""/>
                          <a:cs typeface=""/>
                        </a:defRPr>
                      </a:lvl1pPr>
                      <a:lvl2pPr marL="457200" algn="r" defTabSz="914400" rtl="1" eaLnBrk="1" latinLnBrk="0" hangingPunct="1">
                        <a:defRPr sz="1800" kern="1200">
                          <a:solidFill>
                            <a:schemeClr val="tx1"/>
                          </a:solidFill>
                          <a:latin typeface="Calibri"/>
                          <a:ea typeface=""/>
                          <a:cs typeface=""/>
                        </a:defRPr>
                      </a:lvl2pPr>
                      <a:lvl3pPr marL="914400" algn="r" defTabSz="914400" rtl="1" eaLnBrk="1" latinLnBrk="0" hangingPunct="1">
                        <a:defRPr sz="1800" kern="1200">
                          <a:solidFill>
                            <a:schemeClr val="tx1"/>
                          </a:solidFill>
                          <a:latin typeface="Calibri"/>
                          <a:ea typeface=""/>
                          <a:cs typeface=""/>
                        </a:defRPr>
                      </a:lvl3pPr>
                      <a:lvl4pPr marL="1371600" algn="r" defTabSz="914400" rtl="1" eaLnBrk="1" latinLnBrk="0" hangingPunct="1">
                        <a:defRPr sz="1800" kern="1200">
                          <a:solidFill>
                            <a:schemeClr val="tx1"/>
                          </a:solidFill>
                          <a:latin typeface="Calibri"/>
                          <a:ea typeface=""/>
                          <a:cs typeface=""/>
                        </a:defRPr>
                      </a:lvl4pPr>
                      <a:lvl5pPr marL="1828800" algn="r" defTabSz="914400" rtl="1" eaLnBrk="1" latinLnBrk="0" hangingPunct="1">
                        <a:defRPr sz="1800" kern="1200">
                          <a:solidFill>
                            <a:schemeClr val="tx1"/>
                          </a:solidFill>
                          <a:latin typeface="Calibri"/>
                          <a:ea typeface=""/>
                          <a:cs typeface=""/>
                        </a:defRPr>
                      </a:lvl5pPr>
                      <a:lvl6pPr marL="2286000" algn="r" defTabSz="914400" rtl="1" eaLnBrk="1" latinLnBrk="0" hangingPunct="1">
                        <a:defRPr sz="1800" kern="1200">
                          <a:solidFill>
                            <a:schemeClr val="tx1"/>
                          </a:solidFill>
                          <a:latin typeface="Calibri"/>
                          <a:ea typeface=""/>
                          <a:cs typeface=""/>
                        </a:defRPr>
                      </a:lvl6pPr>
                      <a:lvl7pPr marL="2743200" algn="r" defTabSz="914400" rtl="1" eaLnBrk="1" latinLnBrk="0" hangingPunct="1">
                        <a:defRPr sz="1800" kern="1200">
                          <a:solidFill>
                            <a:schemeClr val="tx1"/>
                          </a:solidFill>
                          <a:latin typeface="Calibri"/>
                          <a:ea typeface=""/>
                          <a:cs typeface=""/>
                        </a:defRPr>
                      </a:lvl7pPr>
                      <a:lvl8pPr marL="3200400" algn="r" defTabSz="914400" rtl="1" eaLnBrk="1" latinLnBrk="0" hangingPunct="1">
                        <a:defRPr sz="1800" kern="1200">
                          <a:solidFill>
                            <a:schemeClr val="tx1"/>
                          </a:solidFill>
                          <a:latin typeface="Calibri"/>
                          <a:ea typeface=""/>
                          <a:cs typeface=""/>
                        </a:defRPr>
                      </a:lvl8pPr>
                      <a:lvl9pPr marL="3657600" algn="r" defTabSz="914400" rtl="1" eaLnBrk="1" latinLnBrk="0" hangingPunct="1">
                        <a:defRPr sz="1800" kern="1200">
                          <a:solidFill>
                            <a:schemeClr val="tx1"/>
                          </a:solidFill>
                          <a:latin typeface="Calibri"/>
                          <a:ea typeface=""/>
                          <a:cs typeface=""/>
                        </a:defRPr>
                      </a:lvl9pPr>
                    </a:lstStyle>
                    <a:p>
                      <a:pPr marL="0" marR="0" lvl="0" indent="0" algn="r" defTabSz="914400" rtl="1" eaLnBrk="1" fontAlgn="base" latinLnBrk="0" hangingPunct="1">
                        <a:lnSpc>
                          <a:spcPct val="115000"/>
                        </a:lnSpc>
                        <a:spcBef>
                          <a:spcPct val="0"/>
                        </a:spcBef>
                        <a:spcAft>
                          <a:spcPts val="1000"/>
                        </a:spcAft>
                        <a:buClrTx/>
                        <a:buSzTx/>
                        <a:buFontTx/>
                        <a:buNone/>
                        <a:tabLst/>
                      </a:pPr>
                      <a:r>
                        <a:rPr kumimoji="0" lang="he-IL" sz="1100" b="0" i="0" u="none" strike="noStrike" cap="none" normalizeH="0" baseline="0" dirty="0">
                          <a:ln>
                            <a:noFill/>
                          </a:ln>
                          <a:solidFill>
                            <a:schemeClr val="tx1">
                              <a:lumMod val="75000"/>
                              <a:lumOff val="25000"/>
                            </a:schemeClr>
                          </a:solidFill>
                          <a:effectLst/>
                          <a:latin typeface="Arial" pitchFamily="34" charset="0"/>
                          <a:cs typeface="Arial" pitchFamily="34" charset="0"/>
                        </a:rPr>
                        <a:t>27.41%</a:t>
                      </a:r>
                      <a:endPar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endParaRPr>
                    </a:p>
                  </a:txBody>
                  <a:tcPr marL="51448" marR="51448" marT="0" marB="0" anchor="ctr" horzOverflow="overflow">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445076">
                <a:tc>
                  <a:txBody>
                    <a:bodyPr/>
                    <a:lstStyle/>
                    <a:p>
                      <a:pPr marL="0" marR="0" lvl="0" indent="0" algn="r" defTabSz="914400" rtl="1" eaLnBrk="1" fontAlgn="base" latinLnBrk="0" hangingPunct="1">
                        <a:lnSpc>
                          <a:spcPct val="115000"/>
                        </a:lnSpc>
                        <a:spcBef>
                          <a:spcPct val="0"/>
                        </a:spcBef>
                        <a:spcAft>
                          <a:spcPts val="1000"/>
                        </a:spcAft>
                        <a:buClrTx/>
                        <a:buSzTx/>
                        <a:buFontTx/>
                        <a:buNone/>
                        <a:tabLst/>
                      </a:pPr>
                      <a:r>
                        <a:rPr kumimoji="0" lang="he-IL" sz="1100" b="0" i="0" u="none" strike="noStrike" cap="none" normalizeH="0" baseline="0" dirty="0">
                          <a:ln>
                            <a:noFill/>
                          </a:ln>
                          <a:solidFill>
                            <a:schemeClr val="tx1">
                              <a:lumMod val="75000"/>
                              <a:lumOff val="25000"/>
                            </a:schemeClr>
                          </a:solidFill>
                          <a:effectLst/>
                          <a:latin typeface="Arial" pitchFamily="34" charset="0"/>
                          <a:cs typeface="Arial" pitchFamily="34" charset="0"/>
                        </a:rPr>
                        <a:t>מקלוט ציבורי</a:t>
                      </a:r>
                      <a:endPar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endParaRPr>
                    </a:p>
                  </a:txBody>
                  <a:tcPr marL="65647" marR="65647" marT="32823" marB="32823" anchor="ctr">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chemeClr val="bg1"/>
                    </a:solidFill>
                  </a:tcPr>
                </a:tc>
                <a:tc>
                  <a:txBody>
                    <a:bodyPr/>
                    <a:lstStyle>
                      <a:lvl1pPr marL="0" algn="r" defTabSz="914400" rtl="1" eaLnBrk="1" latinLnBrk="0" hangingPunct="1">
                        <a:defRPr sz="1800" kern="1200">
                          <a:solidFill>
                            <a:schemeClr val="tx1"/>
                          </a:solidFill>
                          <a:latin typeface="Calibri"/>
                          <a:ea typeface=""/>
                          <a:cs typeface=""/>
                        </a:defRPr>
                      </a:lvl1pPr>
                      <a:lvl2pPr marL="457200" algn="r" defTabSz="914400" rtl="1" eaLnBrk="1" latinLnBrk="0" hangingPunct="1">
                        <a:defRPr sz="1800" kern="1200">
                          <a:solidFill>
                            <a:schemeClr val="tx1"/>
                          </a:solidFill>
                          <a:latin typeface="Calibri"/>
                          <a:ea typeface=""/>
                          <a:cs typeface=""/>
                        </a:defRPr>
                      </a:lvl2pPr>
                      <a:lvl3pPr marL="914400" algn="r" defTabSz="914400" rtl="1" eaLnBrk="1" latinLnBrk="0" hangingPunct="1">
                        <a:defRPr sz="1800" kern="1200">
                          <a:solidFill>
                            <a:schemeClr val="tx1"/>
                          </a:solidFill>
                          <a:latin typeface="Calibri"/>
                          <a:ea typeface=""/>
                          <a:cs typeface=""/>
                        </a:defRPr>
                      </a:lvl3pPr>
                      <a:lvl4pPr marL="1371600" algn="r" defTabSz="914400" rtl="1" eaLnBrk="1" latinLnBrk="0" hangingPunct="1">
                        <a:defRPr sz="1800" kern="1200">
                          <a:solidFill>
                            <a:schemeClr val="tx1"/>
                          </a:solidFill>
                          <a:latin typeface="Calibri"/>
                          <a:ea typeface=""/>
                          <a:cs typeface=""/>
                        </a:defRPr>
                      </a:lvl4pPr>
                      <a:lvl5pPr marL="1828800" algn="r" defTabSz="914400" rtl="1" eaLnBrk="1" latinLnBrk="0" hangingPunct="1">
                        <a:defRPr sz="1800" kern="1200">
                          <a:solidFill>
                            <a:schemeClr val="tx1"/>
                          </a:solidFill>
                          <a:latin typeface="Calibri"/>
                          <a:ea typeface=""/>
                          <a:cs typeface=""/>
                        </a:defRPr>
                      </a:lvl5pPr>
                      <a:lvl6pPr marL="2286000" algn="r" defTabSz="914400" rtl="1" eaLnBrk="1" latinLnBrk="0" hangingPunct="1">
                        <a:defRPr sz="1800" kern="1200">
                          <a:solidFill>
                            <a:schemeClr val="tx1"/>
                          </a:solidFill>
                          <a:latin typeface="Calibri"/>
                          <a:ea typeface=""/>
                          <a:cs typeface=""/>
                        </a:defRPr>
                      </a:lvl6pPr>
                      <a:lvl7pPr marL="2743200" algn="r" defTabSz="914400" rtl="1" eaLnBrk="1" latinLnBrk="0" hangingPunct="1">
                        <a:defRPr sz="1800" kern="1200">
                          <a:solidFill>
                            <a:schemeClr val="tx1"/>
                          </a:solidFill>
                          <a:latin typeface="Calibri"/>
                          <a:ea typeface=""/>
                          <a:cs typeface=""/>
                        </a:defRPr>
                      </a:lvl7pPr>
                      <a:lvl8pPr marL="3200400" algn="r" defTabSz="914400" rtl="1" eaLnBrk="1" latinLnBrk="0" hangingPunct="1">
                        <a:defRPr sz="1800" kern="1200">
                          <a:solidFill>
                            <a:schemeClr val="tx1"/>
                          </a:solidFill>
                          <a:latin typeface="Calibri"/>
                          <a:ea typeface=""/>
                          <a:cs typeface=""/>
                        </a:defRPr>
                      </a:lvl8pPr>
                      <a:lvl9pPr marL="3657600" algn="r" defTabSz="914400" rtl="1" eaLnBrk="1" latinLnBrk="0" hangingPunct="1">
                        <a:defRPr sz="1800" kern="1200">
                          <a:solidFill>
                            <a:schemeClr val="tx1"/>
                          </a:solidFill>
                          <a:latin typeface="Calibri"/>
                          <a:ea typeface=""/>
                          <a:cs typeface=""/>
                        </a:defRPr>
                      </a:lvl9pPr>
                    </a:lstStyle>
                    <a:p>
                      <a:pPr marL="0" marR="0" lvl="0" indent="0" algn="r" defTabSz="914400" rtl="1" eaLnBrk="1" fontAlgn="base" latinLnBrk="0" hangingPunct="1">
                        <a:lnSpc>
                          <a:spcPct val="115000"/>
                        </a:lnSpc>
                        <a:spcBef>
                          <a:spcPct val="0"/>
                        </a:spcBef>
                        <a:spcAft>
                          <a:spcPts val="1000"/>
                        </a:spcAft>
                        <a:buClrTx/>
                        <a:buSzTx/>
                        <a:buFontTx/>
                        <a:buNone/>
                        <a:tabLst/>
                      </a:pPr>
                      <a:r>
                        <a:rPr kumimoji="0" lang="he-IL" sz="1100" b="0" i="0" u="none" strike="noStrike" cap="none" normalizeH="0" baseline="0" dirty="0">
                          <a:ln>
                            <a:noFill/>
                          </a:ln>
                          <a:solidFill>
                            <a:schemeClr val="tx1">
                              <a:lumMod val="75000"/>
                              <a:lumOff val="25000"/>
                            </a:schemeClr>
                          </a:solidFill>
                          <a:effectLst/>
                          <a:latin typeface="Arial" pitchFamily="34" charset="0"/>
                          <a:cs typeface="Arial" pitchFamily="34" charset="0"/>
                        </a:rPr>
                        <a:t>550,542</a:t>
                      </a:r>
                      <a:endPar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endParaRPr>
                    </a:p>
                  </a:txBody>
                  <a:tcPr marL="51448" marR="51448" marT="0" marB="0" anchor="ctr" horzOverflow="overflow">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chemeClr val="bg1"/>
                    </a:solidFill>
                  </a:tcPr>
                </a:tc>
                <a:tc>
                  <a:txBody>
                    <a:bodyPr/>
                    <a:lstStyle>
                      <a:lvl1pPr marL="0" algn="r" defTabSz="914400" rtl="1" eaLnBrk="1" latinLnBrk="0" hangingPunct="1">
                        <a:defRPr sz="1800" kern="1200">
                          <a:solidFill>
                            <a:schemeClr val="tx1"/>
                          </a:solidFill>
                          <a:latin typeface="Calibri"/>
                          <a:ea typeface=""/>
                          <a:cs typeface=""/>
                        </a:defRPr>
                      </a:lvl1pPr>
                      <a:lvl2pPr marL="457200" algn="r" defTabSz="914400" rtl="1" eaLnBrk="1" latinLnBrk="0" hangingPunct="1">
                        <a:defRPr sz="1800" kern="1200">
                          <a:solidFill>
                            <a:schemeClr val="tx1"/>
                          </a:solidFill>
                          <a:latin typeface="Calibri"/>
                          <a:ea typeface=""/>
                          <a:cs typeface=""/>
                        </a:defRPr>
                      </a:lvl2pPr>
                      <a:lvl3pPr marL="914400" algn="r" defTabSz="914400" rtl="1" eaLnBrk="1" latinLnBrk="0" hangingPunct="1">
                        <a:defRPr sz="1800" kern="1200">
                          <a:solidFill>
                            <a:schemeClr val="tx1"/>
                          </a:solidFill>
                          <a:latin typeface="Calibri"/>
                          <a:ea typeface=""/>
                          <a:cs typeface=""/>
                        </a:defRPr>
                      </a:lvl3pPr>
                      <a:lvl4pPr marL="1371600" algn="r" defTabSz="914400" rtl="1" eaLnBrk="1" latinLnBrk="0" hangingPunct="1">
                        <a:defRPr sz="1800" kern="1200">
                          <a:solidFill>
                            <a:schemeClr val="tx1"/>
                          </a:solidFill>
                          <a:latin typeface="Calibri"/>
                          <a:ea typeface=""/>
                          <a:cs typeface=""/>
                        </a:defRPr>
                      </a:lvl4pPr>
                      <a:lvl5pPr marL="1828800" algn="r" defTabSz="914400" rtl="1" eaLnBrk="1" latinLnBrk="0" hangingPunct="1">
                        <a:defRPr sz="1800" kern="1200">
                          <a:solidFill>
                            <a:schemeClr val="tx1"/>
                          </a:solidFill>
                          <a:latin typeface="Calibri"/>
                          <a:ea typeface=""/>
                          <a:cs typeface=""/>
                        </a:defRPr>
                      </a:lvl5pPr>
                      <a:lvl6pPr marL="2286000" algn="r" defTabSz="914400" rtl="1" eaLnBrk="1" latinLnBrk="0" hangingPunct="1">
                        <a:defRPr sz="1800" kern="1200">
                          <a:solidFill>
                            <a:schemeClr val="tx1"/>
                          </a:solidFill>
                          <a:latin typeface="Calibri"/>
                          <a:ea typeface=""/>
                          <a:cs typeface=""/>
                        </a:defRPr>
                      </a:lvl6pPr>
                      <a:lvl7pPr marL="2743200" algn="r" defTabSz="914400" rtl="1" eaLnBrk="1" latinLnBrk="0" hangingPunct="1">
                        <a:defRPr sz="1800" kern="1200">
                          <a:solidFill>
                            <a:schemeClr val="tx1"/>
                          </a:solidFill>
                          <a:latin typeface="Calibri"/>
                          <a:ea typeface=""/>
                          <a:cs typeface=""/>
                        </a:defRPr>
                      </a:lvl7pPr>
                      <a:lvl8pPr marL="3200400" algn="r" defTabSz="914400" rtl="1" eaLnBrk="1" latinLnBrk="0" hangingPunct="1">
                        <a:defRPr sz="1800" kern="1200">
                          <a:solidFill>
                            <a:schemeClr val="tx1"/>
                          </a:solidFill>
                          <a:latin typeface="Calibri"/>
                          <a:ea typeface=""/>
                          <a:cs typeface=""/>
                        </a:defRPr>
                      </a:lvl8pPr>
                      <a:lvl9pPr marL="3657600" algn="r" defTabSz="914400" rtl="1" eaLnBrk="1" latinLnBrk="0" hangingPunct="1">
                        <a:defRPr sz="1800" kern="1200">
                          <a:solidFill>
                            <a:schemeClr val="tx1"/>
                          </a:solidFill>
                          <a:latin typeface="Calibri"/>
                          <a:ea typeface=""/>
                          <a:cs typeface=""/>
                        </a:defRPr>
                      </a:lvl9pPr>
                    </a:lstStyle>
                    <a:p>
                      <a:pPr marL="0" marR="0" lvl="0" indent="0" algn="r" defTabSz="914400" rtl="1" eaLnBrk="1" fontAlgn="base" latinLnBrk="0" hangingPunct="1">
                        <a:lnSpc>
                          <a:spcPct val="115000"/>
                        </a:lnSpc>
                        <a:spcBef>
                          <a:spcPct val="0"/>
                        </a:spcBef>
                        <a:spcAft>
                          <a:spcPts val="1000"/>
                        </a:spcAft>
                        <a:buClrTx/>
                        <a:buSzTx/>
                        <a:buFontTx/>
                        <a:buNone/>
                        <a:tabLst/>
                      </a:pPr>
                      <a:r>
                        <a:rPr kumimoji="0" lang="he-IL" sz="1100" b="0" i="0" u="none" strike="noStrike" cap="none" normalizeH="0" baseline="0" dirty="0">
                          <a:ln>
                            <a:noFill/>
                          </a:ln>
                          <a:solidFill>
                            <a:schemeClr val="tx1">
                              <a:lumMod val="75000"/>
                              <a:lumOff val="25000"/>
                            </a:schemeClr>
                          </a:solidFill>
                          <a:effectLst/>
                          <a:latin typeface="Arial" pitchFamily="34" charset="0"/>
                          <a:cs typeface="Arial" pitchFamily="34" charset="0"/>
                        </a:rPr>
                        <a:t>6.03%</a:t>
                      </a:r>
                      <a:endPar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endParaRPr>
                    </a:p>
                  </a:txBody>
                  <a:tcPr marL="51448" marR="51448" marT="0" marB="0" anchor="ctr" horzOverflow="overflow">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445076">
                <a:tc>
                  <a:txBody>
                    <a:bodyPr/>
                    <a:lstStyle/>
                    <a:p>
                      <a:pPr marL="0" marR="0" lvl="0" indent="0" algn="r" defTabSz="914400" rtl="1" eaLnBrk="1" fontAlgn="base" latinLnBrk="0" hangingPunct="1">
                        <a:lnSpc>
                          <a:spcPct val="115000"/>
                        </a:lnSpc>
                        <a:spcBef>
                          <a:spcPct val="0"/>
                        </a:spcBef>
                        <a:spcAft>
                          <a:spcPts val="1000"/>
                        </a:spcAft>
                        <a:buClrTx/>
                        <a:buSzTx/>
                        <a:buFontTx/>
                        <a:buNone/>
                        <a:tabLst/>
                      </a:pPr>
                      <a:r>
                        <a:rPr kumimoji="0" lang="he-IL" sz="1100" b="0" i="0" u="none" strike="noStrike" cap="none" normalizeH="0" baseline="0" dirty="0">
                          <a:ln>
                            <a:noFill/>
                          </a:ln>
                          <a:solidFill>
                            <a:schemeClr val="tx1">
                              <a:lumMod val="75000"/>
                              <a:lumOff val="25000"/>
                            </a:schemeClr>
                          </a:solidFill>
                          <a:effectLst/>
                          <a:latin typeface="Arial" pitchFamily="34" charset="0"/>
                          <a:cs typeface="Arial" pitchFamily="34" charset="0"/>
                        </a:rPr>
                        <a:t>מיגון המוני (חניונים ותת קרקע)</a:t>
                      </a:r>
                      <a:endPar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endParaRPr>
                    </a:p>
                  </a:txBody>
                  <a:tcPr marL="65647" marR="65647" marT="32823" marB="32823" anchor="ctr">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chemeClr val="bg1"/>
                    </a:solidFill>
                  </a:tcPr>
                </a:tc>
                <a:tc>
                  <a:txBody>
                    <a:bodyPr/>
                    <a:lstStyle>
                      <a:lvl1pPr marL="0" algn="r" defTabSz="914400" rtl="1" eaLnBrk="1" latinLnBrk="0" hangingPunct="1">
                        <a:defRPr sz="1800" kern="1200">
                          <a:solidFill>
                            <a:schemeClr val="tx1"/>
                          </a:solidFill>
                          <a:latin typeface="Calibri"/>
                          <a:ea typeface=""/>
                          <a:cs typeface=""/>
                        </a:defRPr>
                      </a:lvl1pPr>
                      <a:lvl2pPr marL="457200" algn="r" defTabSz="914400" rtl="1" eaLnBrk="1" latinLnBrk="0" hangingPunct="1">
                        <a:defRPr sz="1800" kern="1200">
                          <a:solidFill>
                            <a:schemeClr val="tx1"/>
                          </a:solidFill>
                          <a:latin typeface="Calibri"/>
                          <a:ea typeface=""/>
                          <a:cs typeface=""/>
                        </a:defRPr>
                      </a:lvl2pPr>
                      <a:lvl3pPr marL="914400" algn="r" defTabSz="914400" rtl="1" eaLnBrk="1" latinLnBrk="0" hangingPunct="1">
                        <a:defRPr sz="1800" kern="1200">
                          <a:solidFill>
                            <a:schemeClr val="tx1"/>
                          </a:solidFill>
                          <a:latin typeface="Calibri"/>
                          <a:ea typeface=""/>
                          <a:cs typeface=""/>
                        </a:defRPr>
                      </a:lvl3pPr>
                      <a:lvl4pPr marL="1371600" algn="r" defTabSz="914400" rtl="1" eaLnBrk="1" latinLnBrk="0" hangingPunct="1">
                        <a:defRPr sz="1800" kern="1200">
                          <a:solidFill>
                            <a:schemeClr val="tx1"/>
                          </a:solidFill>
                          <a:latin typeface="Calibri"/>
                          <a:ea typeface=""/>
                          <a:cs typeface=""/>
                        </a:defRPr>
                      </a:lvl4pPr>
                      <a:lvl5pPr marL="1828800" algn="r" defTabSz="914400" rtl="1" eaLnBrk="1" latinLnBrk="0" hangingPunct="1">
                        <a:defRPr sz="1800" kern="1200">
                          <a:solidFill>
                            <a:schemeClr val="tx1"/>
                          </a:solidFill>
                          <a:latin typeface="Calibri"/>
                          <a:ea typeface=""/>
                          <a:cs typeface=""/>
                        </a:defRPr>
                      </a:lvl5pPr>
                      <a:lvl6pPr marL="2286000" algn="r" defTabSz="914400" rtl="1" eaLnBrk="1" latinLnBrk="0" hangingPunct="1">
                        <a:defRPr sz="1800" kern="1200">
                          <a:solidFill>
                            <a:schemeClr val="tx1"/>
                          </a:solidFill>
                          <a:latin typeface="Calibri"/>
                          <a:ea typeface=""/>
                          <a:cs typeface=""/>
                        </a:defRPr>
                      </a:lvl6pPr>
                      <a:lvl7pPr marL="2743200" algn="r" defTabSz="914400" rtl="1" eaLnBrk="1" latinLnBrk="0" hangingPunct="1">
                        <a:defRPr sz="1800" kern="1200">
                          <a:solidFill>
                            <a:schemeClr val="tx1"/>
                          </a:solidFill>
                          <a:latin typeface="Calibri"/>
                          <a:ea typeface=""/>
                          <a:cs typeface=""/>
                        </a:defRPr>
                      </a:lvl7pPr>
                      <a:lvl8pPr marL="3200400" algn="r" defTabSz="914400" rtl="1" eaLnBrk="1" latinLnBrk="0" hangingPunct="1">
                        <a:defRPr sz="1800" kern="1200">
                          <a:solidFill>
                            <a:schemeClr val="tx1"/>
                          </a:solidFill>
                          <a:latin typeface="Calibri"/>
                          <a:ea typeface=""/>
                          <a:cs typeface=""/>
                        </a:defRPr>
                      </a:lvl8pPr>
                      <a:lvl9pPr marL="3657600" algn="r" defTabSz="914400" rtl="1" eaLnBrk="1" latinLnBrk="0" hangingPunct="1">
                        <a:defRPr sz="1800" kern="1200">
                          <a:solidFill>
                            <a:schemeClr val="tx1"/>
                          </a:solidFill>
                          <a:latin typeface="Calibri"/>
                          <a:ea typeface=""/>
                          <a:cs typeface=""/>
                        </a:defRPr>
                      </a:lvl9pPr>
                    </a:lstStyle>
                    <a:p>
                      <a:pPr marL="0" marR="0" lvl="0" indent="0" algn="r" defTabSz="914400" rtl="1" eaLnBrk="1" fontAlgn="base" latinLnBrk="0" hangingPunct="1">
                        <a:lnSpc>
                          <a:spcPct val="115000"/>
                        </a:lnSpc>
                        <a:spcBef>
                          <a:spcPct val="0"/>
                        </a:spcBef>
                        <a:spcAft>
                          <a:spcPts val="1000"/>
                        </a:spcAft>
                        <a:buClrTx/>
                        <a:buSzTx/>
                        <a:buFontTx/>
                        <a:buNone/>
                        <a:tabLst/>
                      </a:pPr>
                      <a:r>
                        <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rPr>
                        <a:t>131,163</a:t>
                      </a:r>
                    </a:p>
                  </a:txBody>
                  <a:tcPr marL="51448" marR="51448" marT="0" marB="0" anchor="ctr" horzOverflow="overflow">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chemeClr val="bg1"/>
                    </a:solidFill>
                  </a:tcPr>
                </a:tc>
                <a:tc>
                  <a:txBody>
                    <a:bodyPr/>
                    <a:lstStyle>
                      <a:lvl1pPr marL="0" algn="r" defTabSz="914400" rtl="1" eaLnBrk="1" latinLnBrk="0" hangingPunct="1">
                        <a:defRPr sz="1800" kern="1200">
                          <a:solidFill>
                            <a:schemeClr val="tx1"/>
                          </a:solidFill>
                          <a:latin typeface="Calibri"/>
                          <a:ea typeface=""/>
                          <a:cs typeface=""/>
                        </a:defRPr>
                      </a:lvl1pPr>
                      <a:lvl2pPr marL="457200" algn="r" defTabSz="914400" rtl="1" eaLnBrk="1" latinLnBrk="0" hangingPunct="1">
                        <a:defRPr sz="1800" kern="1200">
                          <a:solidFill>
                            <a:schemeClr val="tx1"/>
                          </a:solidFill>
                          <a:latin typeface="Calibri"/>
                          <a:ea typeface=""/>
                          <a:cs typeface=""/>
                        </a:defRPr>
                      </a:lvl2pPr>
                      <a:lvl3pPr marL="914400" algn="r" defTabSz="914400" rtl="1" eaLnBrk="1" latinLnBrk="0" hangingPunct="1">
                        <a:defRPr sz="1800" kern="1200">
                          <a:solidFill>
                            <a:schemeClr val="tx1"/>
                          </a:solidFill>
                          <a:latin typeface="Calibri"/>
                          <a:ea typeface=""/>
                          <a:cs typeface=""/>
                        </a:defRPr>
                      </a:lvl3pPr>
                      <a:lvl4pPr marL="1371600" algn="r" defTabSz="914400" rtl="1" eaLnBrk="1" latinLnBrk="0" hangingPunct="1">
                        <a:defRPr sz="1800" kern="1200">
                          <a:solidFill>
                            <a:schemeClr val="tx1"/>
                          </a:solidFill>
                          <a:latin typeface="Calibri"/>
                          <a:ea typeface=""/>
                          <a:cs typeface=""/>
                        </a:defRPr>
                      </a:lvl4pPr>
                      <a:lvl5pPr marL="1828800" algn="r" defTabSz="914400" rtl="1" eaLnBrk="1" latinLnBrk="0" hangingPunct="1">
                        <a:defRPr sz="1800" kern="1200">
                          <a:solidFill>
                            <a:schemeClr val="tx1"/>
                          </a:solidFill>
                          <a:latin typeface="Calibri"/>
                          <a:ea typeface=""/>
                          <a:cs typeface=""/>
                        </a:defRPr>
                      </a:lvl5pPr>
                      <a:lvl6pPr marL="2286000" algn="r" defTabSz="914400" rtl="1" eaLnBrk="1" latinLnBrk="0" hangingPunct="1">
                        <a:defRPr sz="1800" kern="1200">
                          <a:solidFill>
                            <a:schemeClr val="tx1"/>
                          </a:solidFill>
                          <a:latin typeface="Calibri"/>
                          <a:ea typeface=""/>
                          <a:cs typeface=""/>
                        </a:defRPr>
                      </a:lvl6pPr>
                      <a:lvl7pPr marL="2743200" algn="r" defTabSz="914400" rtl="1" eaLnBrk="1" latinLnBrk="0" hangingPunct="1">
                        <a:defRPr sz="1800" kern="1200">
                          <a:solidFill>
                            <a:schemeClr val="tx1"/>
                          </a:solidFill>
                          <a:latin typeface="Calibri"/>
                          <a:ea typeface=""/>
                          <a:cs typeface=""/>
                        </a:defRPr>
                      </a:lvl7pPr>
                      <a:lvl8pPr marL="3200400" algn="r" defTabSz="914400" rtl="1" eaLnBrk="1" latinLnBrk="0" hangingPunct="1">
                        <a:defRPr sz="1800" kern="1200">
                          <a:solidFill>
                            <a:schemeClr val="tx1"/>
                          </a:solidFill>
                          <a:latin typeface="Calibri"/>
                          <a:ea typeface=""/>
                          <a:cs typeface=""/>
                        </a:defRPr>
                      </a:lvl8pPr>
                      <a:lvl9pPr marL="3657600" algn="r" defTabSz="914400" rtl="1" eaLnBrk="1" latinLnBrk="0" hangingPunct="1">
                        <a:defRPr sz="1800" kern="1200">
                          <a:solidFill>
                            <a:schemeClr val="tx1"/>
                          </a:solidFill>
                          <a:latin typeface="Calibri"/>
                          <a:ea typeface=""/>
                          <a:cs typeface=""/>
                        </a:defRPr>
                      </a:lvl9pPr>
                    </a:lstStyle>
                    <a:p>
                      <a:pPr marL="0" marR="0" lvl="0" indent="0" algn="r" defTabSz="914400" rtl="1" eaLnBrk="1" fontAlgn="base" latinLnBrk="0" hangingPunct="1">
                        <a:lnSpc>
                          <a:spcPct val="115000"/>
                        </a:lnSpc>
                        <a:spcBef>
                          <a:spcPct val="0"/>
                        </a:spcBef>
                        <a:spcAft>
                          <a:spcPts val="1000"/>
                        </a:spcAft>
                        <a:buClrTx/>
                        <a:buSzTx/>
                        <a:buFontTx/>
                        <a:buNone/>
                        <a:tabLst/>
                      </a:pPr>
                      <a:r>
                        <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rPr>
                        <a:t>1.43%</a:t>
                      </a:r>
                    </a:p>
                  </a:txBody>
                  <a:tcPr marL="51448" marR="51448" marT="0" marB="0" anchor="ctr" horzOverflow="overflow">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r h="478524">
                <a:tc>
                  <a:txBody>
                    <a:bodyPr/>
                    <a:lstStyle/>
                    <a:p>
                      <a:pPr marL="0" marR="0" lvl="0" indent="0" algn="r" defTabSz="914400" rtl="1" eaLnBrk="1" fontAlgn="base" latinLnBrk="0" hangingPunct="1">
                        <a:lnSpc>
                          <a:spcPct val="115000"/>
                        </a:lnSpc>
                        <a:spcBef>
                          <a:spcPct val="0"/>
                        </a:spcBef>
                        <a:spcAft>
                          <a:spcPct val="0"/>
                        </a:spcAft>
                        <a:buClrTx/>
                        <a:buSzTx/>
                        <a:buFontTx/>
                        <a:buNone/>
                        <a:tabLst/>
                      </a:pPr>
                      <a:r>
                        <a:rPr kumimoji="0" lang="he-IL" sz="1100" b="0" i="0" u="none" strike="noStrike" cap="none" normalizeH="0" baseline="0" dirty="0">
                          <a:ln>
                            <a:noFill/>
                          </a:ln>
                          <a:solidFill>
                            <a:schemeClr val="tx1">
                              <a:lumMod val="75000"/>
                              <a:lumOff val="25000"/>
                            </a:schemeClr>
                          </a:solidFill>
                          <a:effectLst/>
                          <a:latin typeface="Arial" pitchFamily="34" charset="0"/>
                          <a:cs typeface="Arial" pitchFamily="34" charset="0"/>
                        </a:rPr>
                        <a:t>כמות </a:t>
                      </a:r>
                      <a:r>
                        <a:rPr kumimoji="0" lang="he-IL" sz="1100" b="0" i="0" u="none" strike="noStrike" cap="none" normalizeH="0" baseline="0" dirty="0" err="1">
                          <a:ln>
                            <a:noFill/>
                          </a:ln>
                          <a:solidFill>
                            <a:schemeClr val="tx1">
                              <a:lumMod val="75000"/>
                              <a:lumOff val="25000"/>
                            </a:schemeClr>
                          </a:solidFill>
                          <a:effectLst/>
                          <a:latin typeface="Arial" pitchFamily="34" charset="0"/>
                          <a:cs typeface="Arial" pitchFamily="34" charset="0"/>
                        </a:rPr>
                        <a:t>אוכלוסיה</a:t>
                      </a:r>
                      <a:r>
                        <a:rPr kumimoji="0" lang="he-IL" sz="1100" b="0" i="0" u="none" strike="noStrike" cap="none" normalizeH="0" baseline="0" dirty="0">
                          <a:ln>
                            <a:noFill/>
                          </a:ln>
                          <a:solidFill>
                            <a:schemeClr val="tx1">
                              <a:lumMod val="75000"/>
                              <a:lumOff val="25000"/>
                            </a:schemeClr>
                          </a:solidFill>
                          <a:effectLst/>
                          <a:latin typeface="Arial" pitchFamily="34" charset="0"/>
                          <a:cs typeface="Arial" pitchFamily="34" charset="0"/>
                        </a:rPr>
                        <a:t> בעלת מיגון תקני / תת קרקעי</a:t>
                      </a:r>
                      <a:endPar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endParaRPr>
                    </a:p>
                  </a:txBody>
                  <a:tcPr marL="65647" marR="65647" marT="32823" marB="32823" anchor="ctr">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rgbClr val="7EBE5A"/>
                    </a:solidFill>
                  </a:tcPr>
                </a:tc>
                <a:tc>
                  <a:txBody>
                    <a:bodyPr/>
                    <a:lstStyle>
                      <a:lvl1pPr marL="0" algn="r" defTabSz="914400" rtl="1" eaLnBrk="1" latinLnBrk="0" hangingPunct="1">
                        <a:defRPr sz="1800" kern="1200">
                          <a:solidFill>
                            <a:schemeClr val="tx1"/>
                          </a:solidFill>
                          <a:latin typeface="Calibri"/>
                          <a:ea typeface=""/>
                          <a:cs typeface=""/>
                        </a:defRPr>
                      </a:lvl1pPr>
                      <a:lvl2pPr marL="457200" algn="r" defTabSz="914400" rtl="1" eaLnBrk="1" latinLnBrk="0" hangingPunct="1">
                        <a:defRPr sz="1800" kern="1200">
                          <a:solidFill>
                            <a:schemeClr val="tx1"/>
                          </a:solidFill>
                          <a:latin typeface="Calibri"/>
                          <a:ea typeface=""/>
                          <a:cs typeface=""/>
                        </a:defRPr>
                      </a:lvl2pPr>
                      <a:lvl3pPr marL="914400" algn="r" defTabSz="914400" rtl="1" eaLnBrk="1" latinLnBrk="0" hangingPunct="1">
                        <a:defRPr sz="1800" kern="1200">
                          <a:solidFill>
                            <a:schemeClr val="tx1"/>
                          </a:solidFill>
                          <a:latin typeface="Calibri"/>
                          <a:ea typeface=""/>
                          <a:cs typeface=""/>
                        </a:defRPr>
                      </a:lvl3pPr>
                      <a:lvl4pPr marL="1371600" algn="r" defTabSz="914400" rtl="1" eaLnBrk="1" latinLnBrk="0" hangingPunct="1">
                        <a:defRPr sz="1800" kern="1200">
                          <a:solidFill>
                            <a:schemeClr val="tx1"/>
                          </a:solidFill>
                          <a:latin typeface="Calibri"/>
                          <a:ea typeface=""/>
                          <a:cs typeface=""/>
                        </a:defRPr>
                      </a:lvl4pPr>
                      <a:lvl5pPr marL="1828800" algn="r" defTabSz="914400" rtl="1" eaLnBrk="1" latinLnBrk="0" hangingPunct="1">
                        <a:defRPr sz="1800" kern="1200">
                          <a:solidFill>
                            <a:schemeClr val="tx1"/>
                          </a:solidFill>
                          <a:latin typeface="Calibri"/>
                          <a:ea typeface=""/>
                          <a:cs typeface=""/>
                        </a:defRPr>
                      </a:lvl5pPr>
                      <a:lvl6pPr marL="2286000" algn="r" defTabSz="914400" rtl="1" eaLnBrk="1" latinLnBrk="0" hangingPunct="1">
                        <a:defRPr sz="1800" kern="1200">
                          <a:solidFill>
                            <a:schemeClr val="tx1"/>
                          </a:solidFill>
                          <a:latin typeface="Calibri"/>
                          <a:ea typeface=""/>
                          <a:cs typeface=""/>
                        </a:defRPr>
                      </a:lvl6pPr>
                      <a:lvl7pPr marL="2743200" algn="r" defTabSz="914400" rtl="1" eaLnBrk="1" latinLnBrk="0" hangingPunct="1">
                        <a:defRPr sz="1800" kern="1200">
                          <a:solidFill>
                            <a:schemeClr val="tx1"/>
                          </a:solidFill>
                          <a:latin typeface="Calibri"/>
                          <a:ea typeface=""/>
                          <a:cs typeface=""/>
                        </a:defRPr>
                      </a:lvl7pPr>
                      <a:lvl8pPr marL="3200400" algn="r" defTabSz="914400" rtl="1" eaLnBrk="1" latinLnBrk="0" hangingPunct="1">
                        <a:defRPr sz="1800" kern="1200">
                          <a:solidFill>
                            <a:schemeClr val="tx1"/>
                          </a:solidFill>
                          <a:latin typeface="Calibri"/>
                          <a:ea typeface=""/>
                          <a:cs typeface=""/>
                        </a:defRPr>
                      </a:lvl8pPr>
                      <a:lvl9pPr marL="3657600" algn="r" defTabSz="914400" rtl="1" eaLnBrk="1" latinLnBrk="0" hangingPunct="1">
                        <a:defRPr sz="1800" kern="1200">
                          <a:solidFill>
                            <a:schemeClr val="tx1"/>
                          </a:solidFill>
                          <a:latin typeface="Calibri"/>
                          <a:ea typeface=""/>
                          <a:cs typeface=""/>
                        </a:defRPr>
                      </a:lvl9pPr>
                    </a:lstStyle>
                    <a:p>
                      <a:pPr marL="0" marR="0" lvl="0" indent="0" algn="r" defTabSz="914400" rtl="1" eaLnBrk="1" fontAlgn="base" latinLnBrk="0" hangingPunct="1">
                        <a:lnSpc>
                          <a:spcPct val="115000"/>
                        </a:lnSpc>
                        <a:spcBef>
                          <a:spcPct val="0"/>
                        </a:spcBef>
                        <a:spcAft>
                          <a:spcPct val="0"/>
                        </a:spcAft>
                        <a:buClrTx/>
                        <a:buSzTx/>
                        <a:buFontTx/>
                        <a:buNone/>
                        <a:tabLst/>
                      </a:pPr>
                      <a:r>
                        <a:rPr kumimoji="0" lang="he-IL" sz="1100" b="0" i="0" u="none" strike="noStrike" cap="none" normalizeH="0" baseline="0" dirty="0">
                          <a:ln>
                            <a:noFill/>
                          </a:ln>
                          <a:solidFill>
                            <a:schemeClr val="tx1">
                              <a:lumMod val="75000"/>
                              <a:lumOff val="25000"/>
                            </a:schemeClr>
                          </a:solidFill>
                          <a:effectLst/>
                          <a:latin typeface="Arial" pitchFamily="34" charset="0"/>
                          <a:cs typeface="Arial" pitchFamily="34" charset="0"/>
                        </a:rPr>
                        <a:t>6,687,243</a:t>
                      </a:r>
                      <a:endPar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endParaRPr>
                    </a:p>
                  </a:txBody>
                  <a:tcPr marL="51448" marR="51448" marT="0" marB="0" anchor="ctr" horzOverflow="overflow">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rgbClr val="7EBE5A"/>
                    </a:solidFill>
                  </a:tcPr>
                </a:tc>
                <a:tc>
                  <a:txBody>
                    <a:bodyPr/>
                    <a:lstStyle>
                      <a:lvl1pPr marL="0" algn="r" defTabSz="914400" rtl="1" eaLnBrk="1" latinLnBrk="0" hangingPunct="1">
                        <a:defRPr sz="1800" kern="1200">
                          <a:solidFill>
                            <a:schemeClr val="tx1"/>
                          </a:solidFill>
                          <a:latin typeface="Calibri"/>
                          <a:ea typeface=""/>
                          <a:cs typeface=""/>
                        </a:defRPr>
                      </a:lvl1pPr>
                      <a:lvl2pPr marL="457200" algn="r" defTabSz="914400" rtl="1" eaLnBrk="1" latinLnBrk="0" hangingPunct="1">
                        <a:defRPr sz="1800" kern="1200">
                          <a:solidFill>
                            <a:schemeClr val="tx1"/>
                          </a:solidFill>
                          <a:latin typeface="Calibri"/>
                          <a:ea typeface=""/>
                          <a:cs typeface=""/>
                        </a:defRPr>
                      </a:lvl2pPr>
                      <a:lvl3pPr marL="914400" algn="r" defTabSz="914400" rtl="1" eaLnBrk="1" latinLnBrk="0" hangingPunct="1">
                        <a:defRPr sz="1800" kern="1200">
                          <a:solidFill>
                            <a:schemeClr val="tx1"/>
                          </a:solidFill>
                          <a:latin typeface="Calibri"/>
                          <a:ea typeface=""/>
                          <a:cs typeface=""/>
                        </a:defRPr>
                      </a:lvl3pPr>
                      <a:lvl4pPr marL="1371600" algn="r" defTabSz="914400" rtl="1" eaLnBrk="1" latinLnBrk="0" hangingPunct="1">
                        <a:defRPr sz="1800" kern="1200">
                          <a:solidFill>
                            <a:schemeClr val="tx1"/>
                          </a:solidFill>
                          <a:latin typeface="Calibri"/>
                          <a:ea typeface=""/>
                          <a:cs typeface=""/>
                        </a:defRPr>
                      </a:lvl4pPr>
                      <a:lvl5pPr marL="1828800" algn="r" defTabSz="914400" rtl="1" eaLnBrk="1" latinLnBrk="0" hangingPunct="1">
                        <a:defRPr sz="1800" kern="1200">
                          <a:solidFill>
                            <a:schemeClr val="tx1"/>
                          </a:solidFill>
                          <a:latin typeface="Calibri"/>
                          <a:ea typeface=""/>
                          <a:cs typeface=""/>
                        </a:defRPr>
                      </a:lvl5pPr>
                      <a:lvl6pPr marL="2286000" algn="r" defTabSz="914400" rtl="1" eaLnBrk="1" latinLnBrk="0" hangingPunct="1">
                        <a:defRPr sz="1800" kern="1200">
                          <a:solidFill>
                            <a:schemeClr val="tx1"/>
                          </a:solidFill>
                          <a:latin typeface="Calibri"/>
                          <a:ea typeface=""/>
                          <a:cs typeface=""/>
                        </a:defRPr>
                      </a:lvl6pPr>
                      <a:lvl7pPr marL="2743200" algn="r" defTabSz="914400" rtl="1" eaLnBrk="1" latinLnBrk="0" hangingPunct="1">
                        <a:defRPr sz="1800" kern="1200">
                          <a:solidFill>
                            <a:schemeClr val="tx1"/>
                          </a:solidFill>
                          <a:latin typeface="Calibri"/>
                          <a:ea typeface=""/>
                          <a:cs typeface=""/>
                        </a:defRPr>
                      </a:lvl7pPr>
                      <a:lvl8pPr marL="3200400" algn="r" defTabSz="914400" rtl="1" eaLnBrk="1" latinLnBrk="0" hangingPunct="1">
                        <a:defRPr sz="1800" kern="1200">
                          <a:solidFill>
                            <a:schemeClr val="tx1"/>
                          </a:solidFill>
                          <a:latin typeface="Calibri"/>
                          <a:ea typeface=""/>
                          <a:cs typeface=""/>
                        </a:defRPr>
                      </a:lvl8pPr>
                      <a:lvl9pPr marL="3657600" algn="r" defTabSz="914400" rtl="1" eaLnBrk="1" latinLnBrk="0" hangingPunct="1">
                        <a:defRPr sz="1800" kern="1200">
                          <a:solidFill>
                            <a:schemeClr val="tx1"/>
                          </a:solidFill>
                          <a:latin typeface="Calibri"/>
                          <a:ea typeface=""/>
                          <a:cs typeface=""/>
                        </a:defRPr>
                      </a:lvl9pPr>
                    </a:lstStyle>
                    <a:p>
                      <a:pPr marL="0" marR="0" lvl="0" indent="0" algn="r" defTabSz="914400" rtl="1" eaLnBrk="1" fontAlgn="base" latinLnBrk="0" hangingPunct="1">
                        <a:lnSpc>
                          <a:spcPct val="115000"/>
                        </a:lnSpc>
                        <a:spcBef>
                          <a:spcPct val="0"/>
                        </a:spcBef>
                        <a:spcAft>
                          <a:spcPct val="0"/>
                        </a:spcAft>
                        <a:buClrTx/>
                        <a:buSzTx/>
                        <a:buFontTx/>
                        <a:buNone/>
                        <a:tabLst/>
                      </a:pPr>
                      <a:r>
                        <a:rPr kumimoji="0" lang="he-IL" sz="1100" b="0" i="0" u="none" strike="noStrike" cap="none" normalizeH="0" baseline="0" dirty="0">
                          <a:ln>
                            <a:noFill/>
                          </a:ln>
                          <a:solidFill>
                            <a:schemeClr val="tx1">
                              <a:lumMod val="75000"/>
                              <a:lumOff val="25000"/>
                            </a:schemeClr>
                          </a:solidFill>
                          <a:effectLst/>
                          <a:latin typeface="Arial" pitchFamily="34" charset="0"/>
                          <a:cs typeface="Arial" pitchFamily="34" charset="0"/>
                        </a:rPr>
                        <a:t>73.29%</a:t>
                      </a:r>
                      <a:endPar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endParaRPr>
                    </a:p>
                  </a:txBody>
                  <a:tcPr marL="51448" marR="51448" marT="0" marB="0" anchor="ctr" horzOverflow="overflow">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rgbClr val="7EBE5A"/>
                    </a:solidFill>
                  </a:tcPr>
                </a:tc>
                <a:extLst>
                  <a:ext uri="{0D108BD9-81ED-4DB2-BD59-A6C34878D82A}">
                    <a16:rowId xmlns:a16="http://schemas.microsoft.com/office/drawing/2014/main" xmlns="" val="10009"/>
                  </a:ext>
                </a:extLst>
              </a:tr>
              <a:tr h="445076">
                <a:tc>
                  <a:txBody>
                    <a:bodyPr/>
                    <a:lstStyle/>
                    <a:p>
                      <a:pPr marL="0" marR="0" lvl="0" indent="0" algn="r" defTabSz="914400" rtl="1" eaLnBrk="1" fontAlgn="base" latinLnBrk="0" hangingPunct="1">
                        <a:lnSpc>
                          <a:spcPct val="115000"/>
                        </a:lnSpc>
                        <a:spcBef>
                          <a:spcPct val="0"/>
                        </a:spcBef>
                        <a:spcAft>
                          <a:spcPct val="0"/>
                        </a:spcAft>
                        <a:buClrTx/>
                        <a:buSzTx/>
                        <a:buFontTx/>
                        <a:buNone/>
                        <a:tabLst/>
                      </a:pPr>
                      <a:r>
                        <a:rPr kumimoji="0" lang="he-IL" sz="1100" b="0" i="0" u="none" strike="noStrike" cap="none" normalizeH="0" baseline="0" dirty="0">
                          <a:ln>
                            <a:noFill/>
                          </a:ln>
                          <a:solidFill>
                            <a:schemeClr val="tx1">
                              <a:lumMod val="75000"/>
                              <a:lumOff val="25000"/>
                            </a:schemeClr>
                          </a:solidFill>
                          <a:effectLst/>
                          <a:latin typeface="Arial" pitchFamily="34" charset="0"/>
                          <a:cs typeface="Arial" pitchFamily="34" charset="0"/>
                        </a:rPr>
                        <a:t>פער מיגון לאוכלוסייה</a:t>
                      </a:r>
                      <a:endPar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endParaRPr>
                    </a:p>
                  </a:txBody>
                  <a:tcPr marL="65647" marR="65647" marT="32823" marB="32823" anchor="ctr">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rgbClr val="01B5FF"/>
                    </a:solidFill>
                  </a:tcPr>
                </a:tc>
                <a:tc>
                  <a:txBody>
                    <a:bodyPr/>
                    <a:lstStyle>
                      <a:lvl1pPr marL="0" algn="r" defTabSz="914400" rtl="1" eaLnBrk="1" latinLnBrk="0" hangingPunct="1">
                        <a:defRPr sz="1800" kern="1200">
                          <a:solidFill>
                            <a:schemeClr val="tx1"/>
                          </a:solidFill>
                          <a:latin typeface="Calibri"/>
                          <a:ea typeface=""/>
                          <a:cs typeface=""/>
                        </a:defRPr>
                      </a:lvl1pPr>
                      <a:lvl2pPr marL="457200" algn="r" defTabSz="914400" rtl="1" eaLnBrk="1" latinLnBrk="0" hangingPunct="1">
                        <a:defRPr sz="1800" kern="1200">
                          <a:solidFill>
                            <a:schemeClr val="tx1"/>
                          </a:solidFill>
                          <a:latin typeface="Calibri"/>
                          <a:ea typeface=""/>
                          <a:cs typeface=""/>
                        </a:defRPr>
                      </a:lvl2pPr>
                      <a:lvl3pPr marL="914400" algn="r" defTabSz="914400" rtl="1" eaLnBrk="1" latinLnBrk="0" hangingPunct="1">
                        <a:defRPr sz="1800" kern="1200">
                          <a:solidFill>
                            <a:schemeClr val="tx1"/>
                          </a:solidFill>
                          <a:latin typeface="Calibri"/>
                          <a:ea typeface=""/>
                          <a:cs typeface=""/>
                        </a:defRPr>
                      </a:lvl3pPr>
                      <a:lvl4pPr marL="1371600" algn="r" defTabSz="914400" rtl="1" eaLnBrk="1" latinLnBrk="0" hangingPunct="1">
                        <a:defRPr sz="1800" kern="1200">
                          <a:solidFill>
                            <a:schemeClr val="tx1"/>
                          </a:solidFill>
                          <a:latin typeface="Calibri"/>
                          <a:ea typeface=""/>
                          <a:cs typeface=""/>
                        </a:defRPr>
                      </a:lvl4pPr>
                      <a:lvl5pPr marL="1828800" algn="r" defTabSz="914400" rtl="1" eaLnBrk="1" latinLnBrk="0" hangingPunct="1">
                        <a:defRPr sz="1800" kern="1200">
                          <a:solidFill>
                            <a:schemeClr val="tx1"/>
                          </a:solidFill>
                          <a:latin typeface="Calibri"/>
                          <a:ea typeface=""/>
                          <a:cs typeface=""/>
                        </a:defRPr>
                      </a:lvl5pPr>
                      <a:lvl6pPr marL="2286000" algn="r" defTabSz="914400" rtl="1" eaLnBrk="1" latinLnBrk="0" hangingPunct="1">
                        <a:defRPr sz="1800" kern="1200">
                          <a:solidFill>
                            <a:schemeClr val="tx1"/>
                          </a:solidFill>
                          <a:latin typeface="Calibri"/>
                          <a:ea typeface=""/>
                          <a:cs typeface=""/>
                        </a:defRPr>
                      </a:lvl6pPr>
                      <a:lvl7pPr marL="2743200" algn="r" defTabSz="914400" rtl="1" eaLnBrk="1" latinLnBrk="0" hangingPunct="1">
                        <a:defRPr sz="1800" kern="1200">
                          <a:solidFill>
                            <a:schemeClr val="tx1"/>
                          </a:solidFill>
                          <a:latin typeface="Calibri"/>
                          <a:ea typeface=""/>
                          <a:cs typeface=""/>
                        </a:defRPr>
                      </a:lvl7pPr>
                      <a:lvl8pPr marL="3200400" algn="r" defTabSz="914400" rtl="1" eaLnBrk="1" latinLnBrk="0" hangingPunct="1">
                        <a:defRPr sz="1800" kern="1200">
                          <a:solidFill>
                            <a:schemeClr val="tx1"/>
                          </a:solidFill>
                          <a:latin typeface="Calibri"/>
                          <a:ea typeface=""/>
                          <a:cs typeface=""/>
                        </a:defRPr>
                      </a:lvl8pPr>
                      <a:lvl9pPr marL="3657600" algn="r" defTabSz="914400" rtl="1" eaLnBrk="1" latinLnBrk="0" hangingPunct="1">
                        <a:defRPr sz="1800" kern="1200">
                          <a:solidFill>
                            <a:schemeClr val="tx1"/>
                          </a:solidFill>
                          <a:latin typeface="Calibri"/>
                          <a:ea typeface=""/>
                          <a:cs typeface=""/>
                        </a:defRPr>
                      </a:lvl9pPr>
                    </a:lstStyle>
                    <a:p>
                      <a:pPr marL="0" marR="0" lvl="0" indent="0" algn="r" defTabSz="914400" rtl="1" eaLnBrk="1" fontAlgn="base" latinLnBrk="0" hangingPunct="1">
                        <a:lnSpc>
                          <a:spcPct val="115000"/>
                        </a:lnSpc>
                        <a:spcBef>
                          <a:spcPct val="0"/>
                        </a:spcBef>
                        <a:spcAft>
                          <a:spcPct val="0"/>
                        </a:spcAft>
                        <a:buClrTx/>
                        <a:buSzTx/>
                        <a:buFontTx/>
                        <a:buNone/>
                        <a:tabLst/>
                      </a:pPr>
                      <a:r>
                        <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rPr>
                        <a:t>2,437,192</a:t>
                      </a:r>
                    </a:p>
                  </a:txBody>
                  <a:tcPr marL="51448" marR="51448" marT="0" marB="0" anchor="ctr" horzOverflow="overflow">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rgbClr val="01B5FF"/>
                    </a:solidFill>
                  </a:tcPr>
                </a:tc>
                <a:tc>
                  <a:txBody>
                    <a:bodyPr/>
                    <a:lstStyle>
                      <a:lvl1pPr marL="0" algn="r" defTabSz="914400" rtl="1" eaLnBrk="1" latinLnBrk="0" hangingPunct="1">
                        <a:defRPr sz="1800" kern="1200">
                          <a:solidFill>
                            <a:schemeClr val="tx1"/>
                          </a:solidFill>
                          <a:latin typeface="Calibri"/>
                          <a:ea typeface=""/>
                          <a:cs typeface=""/>
                        </a:defRPr>
                      </a:lvl1pPr>
                      <a:lvl2pPr marL="457200" algn="r" defTabSz="914400" rtl="1" eaLnBrk="1" latinLnBrk="0" hangingPunct="1">
                        <a:defRPr sz="1800" kern="1200">
                          <a:solidFill>
                            <a:schemeClr val="tx1"/>
                          </a:solidFill>
                          <a:latin typeface="Calibri"/>
                          <a:ea typeface=""/>
                          <a:cs typeface=""/>
                        </a:defRPr>
                      </a:lvl2pPr>
                      <a:lvl3pPr marL="914400" algn="r" defTabSz="914400" rtl="1" eaLnBrk="1" latinLnBrk="0" hangingPunct="1">
                        <a:defRPr sz="1800" kern="1200">
                          <a:solidFill>
                            <a:schemeClr val="tx1"/>
                          </a:solidFill>
                          <a:latin typeface="Calibri"/>
                          <a:ea typeface=""/>
                          <a:cs typeface=""/>
                        </a:defRPr>
                      </a:lvl3pPr>
                      <a:lvl4pPr marL="1371600" algn="r" defTabSz="914400" rtl="1" eaLnBrk="1" latinLnBrk="0" hangingPunct="1">
                        <a:defRPr sz="1800" kern="1200">
                          <a:solidFill>
                            <a:schemeClr val="tx1"/>
                          </a:solidFill>
                          <a:latin typeface="Calibri"/>
                          <a:ea typeface=""/>
                          <a:cs typeface=""/>
                        </a:defRPr>
                      </a:lvl4pPr>
                      <a:lvl5pPr marL="1828800" algn="r" defTabSz="914400" rtl="1" eaLnBrk="1" latinLnBrk="0" hangingPunct="1">
                        <a:defRPr sz="1800" kern="1200">
                          <a:solidFill>
                            <a:schemeClr val="tx1"/>
                          </a:solidFill>
                          <a:latin typeface="Calibri"/>
                          <a:ea typeface=""/>
                          <a:cs typeface=""/>
                        </a:defRPr>
                      </a:lvl5pPr>
                      <a:lvl6pPr marL="2286000" algn="r" defTabSz="914400" rtl="1" eaLnBrk="1" latinLnBrk="0" hangingPunct="1">
                        <a:defRPr sz="1800" kern="1200">
                          <a:solidFill>
                            <a:schemeClr val="tx1"/>
                          </a:solidFill>
                          <a:latin typeface="Calibri"/>
                          <a:ea typeface=""/>
                          <a:cs typeface=""/>
                        </a:defRPr>
                      </a:lvl6pPr>
                      <a:lvl7pPr marL="2743200" algn="r" defTabSz="914400" rtl="1" eaLnBrk="1" latinLnBrk="0" hangingPunct="1">
                        <a:defRPr sz="1800" kern="1200">
                          <a:solidFill>
                            <a:schemeClr val="tx1"/>
                          </a:solidFill>
                          <a:latin typeface="Calibri"/>
                          <a:ea typeface=""/>
                          <a:cs typeface=""/>
                        </a:defRPr>
                      </a:lvl7pPr>
                      <a:lvl8pPr marL="3200400" algn="r" defTabSz="914400" rtl="1" eaLnBrk="1" latinLnBrk="0" hangingPunct="1">
                        <a:defRPr sz="1800" kern="1200">
                          <a:solidFill>
                            <a:schemeClr val="tx1"/>
                          </a:solidFill>
                          <a:latin typeface="Calibri"/>
                          <a:ea typeface=""/>
                          <a:cs typeface=""/>
                        </a:defRPr>
                      </a:lvl8pPr>
                      <a:lvl9pPr marL="3657600" algn="r" defTabSz="914400" rtl="1" eaLnBrk="1" latinLnBrk="0" hangingPunct="1">
                        <a:defRPr sz="1800" kern="1200">
                          <a:solidFill>
                            <a:schemeClr val="tx1"/>
                          </a:solidFill>
                          <a:latin typeface="Calibri"/>
                          <a:ea typeface=""/>
                          <a:cs typeface=""/>
                        </a:defRPr>
                      </a:lvl9pPr>
                    </a:lstStyle>
                    <a:p>
                      <a:pPr marL="0" marR="0" lvl="0" indent="0" algn="r" defTabSz="914400" rtl="1" eaLnBrk="1" fontAlgn="base" latinLnBrk="0" hangingPunct="1">
                        <a:lnSpc>
                          <a:spcPct val="115000"/>
                        </a:lnSpc>
                        <a:spcBef>
                          <a:spcPct val="0"/>
                        </a:spcBef>
                        <a:spcAft>
                          <a:spcPct val="0"/>
                        </a:spcAft>
                        <a:buClrTx/>
                        <a:buSzTx/>
                        <a:buFontTx/>
                        <a:buNone/>
                        <a:tabLst/>
                      </a:pPr>
                      <a:r>
                        <a:rPr kumimoji="0" lang="he-IL" sz="1100" b="0" i="0" u="none" strike="noStrike" cap="none" normalizeH="0" baseline="0" dirty="0">
                          <a:ln>
                            <a:noFill/>
                          </a:ln>
                          <a:solidFill>
                            <a:schemeClr val="tx1">
                              <a:lumMod val="75000"/>
                              <a:lumOff val="25000"/>
                            </a:schemeClr>
                          </a:solidFill>
                          <a:effectLst/>
                          <a:latin typeface="Arial" pitchFamily="34" charset="0"/>
                          <a:cs typeface="Arial" pitchFamily="34" charset="0"/>
                        </a:rPr>
                        <a:t>26.71%</a:t>
                      </a:r>
                      <a:endParaRPr kumimoji="0" lang="en-US" sz="1100" b="0" i="0" u="none" strike="noStrike" cap="none" normalizeH="0" baseline="0" dirty="0">
                        <a:ln>
                          <a:noFill/>
                        </a:ln>
                        <a:solidFill>
                          <a:schemeClr val="tx1">
                            <a:lumMod val="75000"/>
                            <a:lumOff val="25000"/>
                          </a:schemeClr>
                        </a:solidFill>
                        <a:effectLst/>
                        <a:latin typeface="Arial" pitchFamily="34" charset="0"/>
                        <a:cs typeface="Arial" pitchFamily="34" charset="0"/>
                      </a:endParaRPr>
                    </a:p>
                  </a:txBody>
                  <a:tcPr marL="51448" marR="51448" marT="0" marB="0" anchor="ctr" horzOverflow="overflow">
                    <a:lnL w="12700" cap="flat" cmpd="sng" algn="ctr">
                      <a:solidFill>
                        <a:srgbClr val="E7E8E8"/>
                      </a:solidFill>
                      <a:prstDash val="solid"/>
                      <a:round/>
                      <a:headEnd type="none" w="med" len="med"/>
                      <a:tailEnd type="none" w="med" len="med"/>
                    </a:lnL>
                    <a:lnR w="12700" cap="flat" cmpd="sng" algn="ctr">
                      <a:solidFill>
                        <a:srgbClr val="E7E8E8"/>
                      </a:solidFill>
                      <a:prstDash val="solid"/>
                      <a:round/>
                      <a:headEnd type="none" w="med" len="med"/>
                      <a:tailEnd type="none" w="med" len="med"/>
                    </a:lnR>
                    <a:lnT w="12700" cap="flat" cmpd="sng" algn="ctr">
                      <a:solidFill>
                        <a:srgbClr val="E7E8E8"/>
                      </a:solidFill>
                      <a:prstDash val="solid"/>
                      <a:round/>
                      <a:headEnd type="none" w="med" len="med"/>
                      <a:tailEnd type="none" w="med" len="med"/>
                    </a:lnT>
                    <a:lnB w="12700" cap="flat" cmpd="sng" algn="ctr">
                      <a:solidFill>
                        <a:srgbClr val="E7E8E8"/>
                      </a:solidFill>
                      <a:prstDash val="solid"/>
                      <a:round/>
                      <a:headEnd type="none" w="med" len="med"/>
                      <a:tailEnd type="none" w="med" len="med"/>
                    </a:lnB>
                    <a:lnTlToBr>
                      <a:noFill/>
                    </a:lnTlToBr>
                    <a:lnBlToTr>
                      <a:noFill/>
                    </a:lnBlToTr>
                    <a:solidFill>
                      <a:srgbClr val="01B5FF"/>
                    </a:solidFill>
                  </a:tcPr>
                </a:tc>
                <a:extLst>
                  <a:ext uri="{0D108BD9-81ED-4DB2-BD59-A6C34878D82A}">
                    <a16:rowId xmlns:a16="http://schemas.microsoft.com/office/drawing/2014/main" xmlns="" val="3211781887"/>
                  </a:ext>
                </a:extLst>
              </a:tr>
            </a:tbl>
          </a:graphicData>
        </a:graphic>
      </p:graphicFrame>
      <p:sp>
        <p:nvSpPr>
          <p:cNvPr id="6" name="Title 1">
            <a:extLst>
              <a:ext uri="{FF2B5EF4-FFF2-40B4-BE49-F238E27FC236}">
                <a16:creationId xmlns:a16="http://schemas.microsoft.com/office/drawing/2014/main" xmlns="" id="{319756E0-7704-4BA9-8DAE-092DF109904C}"/>
              </a:ext>
            </a:extLst>
          </p:cNvPr>
          <p:cNvSpPr txBox="1">
            <a:spLocks/>
          </p:cNvSpPr>
          <p:nvPr/>
        </p:nvSpPr>
        <p:spPr>
          <a:xfrm>
            <a:off x="6667684" y="961599"/>
            <a:ext cx="1872513" cy="495429"/>
          </a:xfrm>
          <a:prstGeom prst="rect">
            <a:avLst/>
          </a:prstGeom>
        </p:spPr>
        <p:txBody>
          <a:bodyPr/>
          <a:lstStyle>
            <a:lvl1pPr algn="ctr" defTabSz="1218936" rtl="0" eaLnBrk="1" latinLnBrk="0" hangingPunct="1">
              <a:spcBef>
                <a:spcPct val="0"/>
              </a:spcBef>
              <a:buNone/>
              <a:defRPr sz="5900" kern="1200">
                <a:solidFill>
                  <a:schemeClr val="tx1"/>
                </a:solidFill>
                <a:latin typeface="+mj-lt"/>
                <a:ea typeface="+mj-ea"/>
                <a:cs typeface="+mj-cs"/>
              </a:defRPr>
            </a:lvl1pPr>
          </a:lstStyle>
          <a:p>
            <a:pPr algn="r" rtl="1" fontAlgn="auto">
              <a:lnSpc>
                <a:spcPts val="2026"/>
              </a:lnSpc>
              <a:spcAft>
                <a:spcPts val="0"/>
              </a:spcAft>
            </a:pPr>
            <a:r>
              <a:rPr lang="he-IL" sz="1800" dirty="0">
                <a:solidFill>
                  <a:srgbClr val="FFFFFF"/>
                </a:solidFill>
                <a:latin typeface="Arial" panose="020B0604020202020204" pitchFamily="34" charset="0"/>
                <a:cs typeface="Arial" panose="020B0604020202020204" pitchFamily="34" charset="0"/>
              </a:rPr>
              <a:t>נתוני המיגון במדינת ישראל</a:t>
            </a:r>
          </a:p>
        </p:txBody>
      </p:sp>
      <p:pic>
        <p:nvPicPr>
          <p:cNvPr id="7" name="תמונה 6">
            <a:extLst>
              <a:ext uri="{FF2B5EF4-FFF2-40B4-BE49-F238E27FC236}">
                <a16:creationId xmlns:a16="http://schemas.microsoft.com/office/drawing/2014/main" xmlns="" id="{15914A24-BA7A-4600-8D59-AC45D0DC34C7}"/>
              </a:ext>
            </a:extLst>
          </p:cNvPr>
          <p:cNvPicPr>
            <a:picLocks noChangeAspect="1"/>
          </p:cNvPicPr>
          <p:nvPr/>
        </p:nvPicPr>
        <p:blipFill rotWithShape="1">
          <a:blip r:embed="rId2" cstate="print"/>
          <a:srcRect l="728" t="556" r="1505" b="1177"/>
          <a:stretch/>
        </p:blipFill>
        <p:spPr>
          <a:xfrm>
            <a:off x="-11156" y="849492"/>
            <a:ext cx="3636144" cy="5189187"/>
          </a:xfrm>
          <a:prstGeom prst="rect">
            <a:avLst/>
          </a:prstGeom>
          <a:effectLst/>
        </p:spPr>
      </p:pic>
    </p:spTree>
    <p:extLst>
      <p:ext uri="{BB962C8B-B14F-4D97-AF65-F5344CB8AC3E}">
        <p14:creationId xmlns:p14="http://schemas.microsoft.com/office/powerpoint/2010/main" val="31373350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67B842-0292-4083-A6E3-03FE37280B3F}"/>
              </a:ext>
            </a:extLst>
          </p:cNvPr>
          <p:cNvSpPr txBox="1">
            <a:spLocks/>
          </p:cNvSpPr>
          <p:nvPr/>
        </p:nvSpPr>
        <p:spPr>
          <a:xfrm>
            <a:off x="6629936" y="997588"/>
            <a:ext cx="1967426" cy="495429"/>
          </a:xfrm>
          <a:prstGeom prst="rect">
            <a:avLst/>
          </a:prstGeom>
        </p:spPr>
        <p:txBody>
          <a:bodyPr/>
          <a:lstStyle>
            <a:lvl1pPr algn="ctr" defTabSz="1218936" rtl="0" eaLnBrk="1" latinLnBrk="0" hangingPunct="1">
              <a:spcBef>
                <a:spcPct val="0"/>
              </a:spcBef>
              <a:buNone/>
              <a:defRPr sz="5900" kern="1200">
                <a:solidFill>
                  <a:schemeClr val="tx1"/>
                </a:solidFill>
                <a:latin typeface="+mj-lt"/>
                <a:ea typeface="+mj-ea"/>
                <a:cs typeface="+mj-cs"/>
              </a:defRPr>
            </a:lvl1pPr>
          </a:lstStyle>
          <a:p>
            <a:pPr algn="r" rtl="1" fontAlgn="auto">
              <a:lnSpc>
                <a:spcPts val="1650"/>
              </a:lnSpc>
              <a:spcAft>
                <a:spcPts val="0"/>
              </a:spcAft>
            </a:pPr>
            <a:r>
              <a:rPr lang="he-IL" sz="1800" dirty="0">
                <a:solidFill>
                  <a:srgbClr val="FFFFFF"/>
                </a:solidFill>
                <a:latin typeface="Arial" panose="020B0604020202020204" pitchFamily="34" charset="0"/>
                <a:cs typeface="Arial" panose="020B0604020202020204" pitchFamily="34" charset="0"/>
              </a:rPr>
              <a:t>המעגל השלם לצמצום פערי המיגון</a:t>
            </a:r>
          </a:p>
        </p:txBody>
      </p:sp>
      <p:pic>
        <p:nvPicPr>
          <p:cNvPr id="6" name="תמונה 5">
            <a:extLst>
              <a:ext uri="{FF2B5EF4-FFF2-40B4-BE49-F238E27FC236}">
                <a16:creationId xmlns:a16="http://schemas.microsoft.com/office/drawing/2014/main" xmlns="" id="{BF76932B-1EEE-4715-9EE3-9D20E63D8E90}"/>
              </a:ext>
            </a:extLst>
          </p:cNvPr>
          <p:cNvPicPr>
            <a:picLocks noChangeAspect="1"/>
          </p:cNvPicPr>
          <p:nvPr/>
        </p:nvPicPr>
        <p:blipFill rotWithShape="1">
          <a:blip r:embed="rId2">
            <a:extLst>
              <a:ext uri="{28A0092B-C50C-407E-A947-70E740481C1C}">
                <a14:useLocalDpi xmlns:a14="http://schemas.microsoft.com/office/drawing/2010/main" val="0"/>
              </a:ext>
            </a:extLst>
          </a:blip>
          <a:srcRect t="12674"/>
          <a:stretch/>
        </p:blipFill>
        <p:spPr>
          <a:xfrm>
            <a:off x="346372" y="1885548"/>
            <a:ext cx="8451257" cy="3150929"/>
          </a:xfrm>
          <a:prstGeom prst="rect">
            <a:avLst/>
          </a:prstGeom>
        </p:spPr>
      </p:pic>
      <p:sp>
        <p:nvSpPr>
          <p:cNvPr id="7" name="תיבת טקסט 6">
            <a:extLst>
              <a:ext uri="{FF2B5EF4-FFF2-40B4-BE49-F238E27FC236}">
                <a16:creationId xmlns:a16="http://schemas.microsoft.com/office/drawing/2014/main" xmlns="" id="{E60EF4BB-E6C3-4D3A-93BA-BBD508B32EF6}"/>
              </a:ext>
            </a:extLst>
          </p:cNvPr>
          <p:cNvSpPr txBox="1"/>
          <p:nvPr/>
        </p:nvSpPr>
        <p:spPr>
          <a:xfrm>
            <a:off x="7939647" y="2477522"/>
            <a:ext cx="392033" cy="5716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1448" tIns="51448" rIns="51448" bIns="51448" numCol="1" spcCol="1270" anchor="t" anchorCtr="0">
            <a:noAutofit/>
          </a:bodyPr>
          <a:lstStyle/>
          <a:p>
            <a:pPr algn="ctr" defTabSz="600235" eaLnBrk="1" fontAlgn="auto" hangingPunct="1">
              <a:spcAft>
                <a:spcPct val="35000"/>
              </a:spcAft>
            </a:pPr>
            <a:r>
              <a:rPr lang="he-IL" sz="3601" b="1" dirty="0">
                <a:solidFill>
                  <a:srgbClr val="262626">
                    <a:lumMod val="75000"/>
                    <a:lumOff val="25000"/>
                  </a:srgbClr>
                </a:solidFill>
                <a:latin typeface="Arial" panose="020B0604020202020204" pitchFamily="34" charset="0"/>
                <a:cs typeface="Arial" panose="020B0604020202020204" pitchFamily="34" charset="0"/>
              </a:rPr>
              <a:t>1</a:t>
            </a:r>
          </a:p>
        </p:txBody>
      </p:sp>
      <p:sp>
        <p:nvSpPr>
          <p:cNvPr id="8" name="תיבת טקסט 7">
            <a:extLst>
              <a:ext uri="{FF2B5EF4-FFF2-40B4-BE49-F238E27FC236}">
                <a16:creationId xmlns:a16="http://schemas.microsoft.com/office/drawing/2014/main" xmlns="" id="{DD792788-A30E-41ED-8D6E-15EC0E1A7896}"/>
              </a:ext>
            </a:extLst>
          </p:cNvPr>
          <p:cNvSpPr txBox="1"/>
          <p:nvPr/>
        </p:nvSpPr>
        <p:spPr>
          <a:xfrm>
            <a:off x="7939647" y="3314670"/>
            <a:ext cx="392033" cy="5716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1448" tIns="51448" rIns="51448" bIns="51448" numCol="1" spcCol="1270" anchor="t" anchorCtr="0">
            <a:noAutofit/>
          </a:bodyPr>
          <a:lstStyle/>
          <a:p>
            <a:pPr algn="ctr" defTabSz="600235" eaLnBrk="1" fontAlgn="auto" hangingPunct="1">
              <a:spcAft>
                <a:spcPct val="35000"/>
              </a:spcAft>
            </a:pPr>
            <a:r>
              <a:rPr lang="he-IL" sz="3601" b="1" dirty="0">
                <a:solidFill>
                  <a:srgbClr val="262626">
                    <a:lumMod val="75000"/>
                    <a:lumOff val="25000"/>
                  </a:srgbClr>
                </a:solidFill>
                <a:latin typeface="Arial" panose="020B0604020202020204" pitchFamily="34" charset="0"/>
                <a:cs typeface="Arial" panose="020B0604020202020204" pitchFamily="34" charset="0"/>
              </a:rPr>
              <a:t>2</a:t>
            </a:r>
          </a:p>
        </p:txBody>
      </p:sp>
      <p:sp>
        <p:nvSpPr>
          <p:cNvPr id="9" name="תיבת טקסט 8">
            <a:extLst>
              <a:ext uri="{FF2B5EF4-FFF2-40B4-BE49-F238E27FC236}">
                <a16:creationId xmlns:a16="http://schemas.microsoft.com/office/drawing/2014/main" xmlns="" id="{D3178757-1636-4157-BC8B-B9915184111C}"/>
              </a:ext>
            </a:extLst>
          </p:cNvPr>
          <p:cNvSpPr txBox="1"/>
          <p:nvPr/>
        </p:nvSpPr>
        <p:spPr>
          <a:xfrm>
            <a:off x="7939647" y="4166679"/>
            <a:ext cx="392033" cy="5716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1448" tIns="51448" rIns="51448" bIns="51448" numCol="1" spcCol="1270" anchor="t" anchorCtr="0">
            <a:noAutofit/>
          </a:bodyPr>
          <a:lstStyle/>
          <a:p>
            <a:pPr algn="ctr" defTabSz="600235" eaLnBrk="1" fontAlgn="auto" hangingPunct="1">
              <a:spcAft>
                <a:spcPct val="35000"/>
              </a:spcAft>
            </a:pPr>
            <a:r>
              <a:rPr lang="he-IL" sz="3601" b="1" dirty="0">
                <a:solidFill>
                  <a:srgbClr val="262626">
                    <a:lumMod val="75000"/>
                    <a:lumOff val="25000"/>
                  </a:srgbClr>
                </a:solidFill>
                <a:latin typeface="Arial" panose="020B0604020202020204" pitchFamily="34" charset="0"/>
                <a:cs typeface="Arial" panose="020B0604020202020204" pitchFamily="34" charset="0"/>
              </a:rPr>
              <a:t>3</a:t>
            </a:r>
          </a:p>
        </p:txBody>
      </p:sp>
      <p:sp>
        <p:nvSpPr>
          <p:cNvPr id="10" name="תיבת טקסט 9">
            <a:extLst>
              <a:ext uri="{FF2B5EF4-FFF2-40B4-BE49-F238E27FC236}">
                <a16:creationId xmlns:a16="http://schemas.microsoft.com/office/drawing/2014/main" xmlns="" id="{A730F9D6-ED94-43E6-BAF6-D8B8732ED978}"/>
              </a:ext>
            </a:extLst>
          </p:cNvPr>
          <p:cNvSpPr txBox="1"/>
          <p:nvPr/>
        </p:nvSpPr>
        <p:spPr>
          <a:xfrm>
            <a:off x="2342569" y="2477522"/>
            <a:ext cx="392033" cy="5716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1448" tIns="51448" rIns="51448" bIns="51448" numCol="1" spcCol="1270" anchor="t" anchorCtr="0">
            <a:noAutofit/>
          </a:bodyPr>
          <a:lstStyle/>
          <a:p>
            <a:pPr algn="ctr" defTabSz="600235" eaLnBrk="1" fontAlgn="auto" hangingPunct="1">
              <a:spcAft>
                <a:spcPct val="35000"/>
              </a:spcAft>
            </a:pPr>
            <a:r>
              <a:rPr lang="he-IL" sz="3601" b="1" dirty="0">
                <a:solidFill>
                  <a:srgbClr val="262626">
                    <a:lumMod val="75000"/>
                    <a:lumOff val="25000"/>
                  </a:srgbClr>
                </a:solidFill>
                <a:latin typeface="Arial" panose="020B0604020202020204" pitchFamily="34" charset="0"/>
                <a:cs typeface="Arial" panose="020B0604020202020204" pitchFamily="34" charset="0"/>
              </a:rPr>
              <a:t>4</a:t>
            </a:r>
          </a:p>
        </p:txBody>
      </p:sp>
      <p:sp>
        <p:nvSpPr>
          <p:cNvPr id="11" name="תיבת טקסט 10">
            <a:extLst>
              <a:ext uri="{FF2B5EF4-FFF2-40B4-BE49-F238E27FC236}">
                <a16:creationId xmlns:a16="http://schemas.microsoft.com/office/drawing/2014/main" xmlns="" id="{E6F0D528-3DA5-4960-A01C-C8031977C763}"/>
              </a:ext>
            </a:extLst>
          </p:cNvPr>
          <p:cNvSpPr txBox="1"/>
          <p:nvPr/>
        </p:nvSpPr>
        <p:spPr>
          <a:xfrm>
            <a:off x="2342569" y="3314670"/>
            <a:ext cx="392033" cy="5716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1448" tIns="51448" rIns="51448" bIns="51448" numCol="1" spcCol="1270" anchor="t" anchorCtr="0">
            <a:noAutofit/>
          </a:bodyPr>
          <a:lstStyle/>
          <a:p>
            <a:pPr algn="ctr" defTabSz="600235" eaLnBrk="1" fontAlgn="auto" hangingPunct="1">
              <a:spcAft>
                <a:spcPct val="35000"/>
              </a:spcAft>
            </a:pPr>
            <a:r>
              <a:rPr lang="he-IL" sz="3601" b="1" dirty="0">
                <a:solidFill>
                  <a:srgbClr val="262626">
                    <a:lumMod val="75000"/>
                    <a:lumOff val="25000"/>
                  </a:srgbClr>
                </a:solidFill>
                <a:latin typeface="Arial" panose="020B0604020202020204" pitchFamily="34" charset="0"/>
                <a:cs typeface="Arial" panose="020B0604020202020204" pitchFamily="34" charset="0"/>
              </a:rPr>
              <a:t>5</a:t>
            </a:r>
          </a:p>
        </p:txBody>
      </p:sp>
      <p:sp>
        <p:nvSpPr>
          <p:cNvPr id="12" name="תיבת טקסט 11">
            <a:extLst>
              <a:ext uri="{FF2B5EF4-FFF2-40B4-BE49-F238E27FC236}">
                <a16:creationId xmlns:a16="http://schemas.microsoft.com/office/drawing/2014/main" xmlns="" id="{5E4F4734-01B1-4BBF-BB02-841DEE021E0E}"/>
              </a:ext>
            </a:extLst>
          </p:cNvPr>
          <p:cNvSpPr txBox="1"/>
          <p:nvPr/>
        </p:nvSpPr>
        <p:spPr>
          <a:xfrm>
            <a:off x="2342569" y="4166679"/>
            <a:ext cx="392033" cy="5716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1448" tIns="51448" rIns="51448" bIns="51448" numCol="1" spcCol="1270" anchor="t" anchorCtr="0">
            <a:noAutofit/>
          </a:bodyPr>
          <a:lstStyle/>
          <a:p>
            <a:pPr algn="ctr" defTabSz="600235" eaLnBrk="1" fontAlgn="auto" hangingPunct="1">
              <a:spcAft>
                <a:spcPct val="35000"/>
              </a:spcAft>
            </a:pPr>
            <a:r>
              <a:rPr lang="he-IL" sz="3601" b="1" dirty="0">
                <a:solidFill>
                  <a:srgbClr val="262626">
                    <a:lumMod val="75000"/>
                    <a:lumOff val="25000"/>
                  </a:srgbClr>
                </a:solidFill>
                <a:latin typeface="Arial" panose="020B0604020202020204" pitchFamily="34" charset="0"/>
                <a:cs typeface="Arial" panose="020B0604020202020204" pitchFamily="34" charset="0"/>
              </a:rPr>
              <a:t>6</a:t>
            </a:r>
          </a:p>
        </p:txBody>
      </p:sp>
      <p:sp>
        <p:nvSpPr>
          <p:cNvPr id="13" name="מלבן 12">
            <a:extLst>
              <a:ext uri="{FF2B5EF4-FFF2-40B4-BE49-F238E27FC236}">
                <a16:creationId xmlns:a16="http://schemas.microsoft.com/office/drawing/2014/main" xmlns="" id="{6B1A1936-0BFD-4009-B632-2CDC7CEABFE7}"/>
              </a:ext>
            </a:extLst>
          </p:cNvPr>
          <p:cNvSpPr/>
          <p:nvPr/>
        </p:nvSpPr>
        <p:spPr>
          <a:xfrm>
            <a:off x="6344112" y="2613215"/>
            <a:ext cx="1595536" cy="415498"/>
          </a:xfrm>
          <a:prstGeom prst="rect">
            <a:avLst/>
          </a:prstGeom>
        </p:spPr>
        <p:txBody>
          <a:bodyPr wrap="square">
            <a:spAutoFit/>
          </a:bodyPr>
          <a:lstStyle/>
          <a:p>
            <a:pPr defTabSz="914446" rtl="0" eaLnBrk="1" fontAlgn="auto" hangingPunct="1">
              <a:spcBef>
                <a:spcPts val="0"/>
              </a:spcBef>
              <a:spcAft>
                <a:spcPts val="0"/>
              </a:spcAft>
            </a:pPr>
            <a:r>
              <a:rPr lang="he-IL" sz="1050" dirty="0">
                <a:solidFill>
                  <a:srgbClr val="262626">
                    <a:lumMod val="75000"/>
                    <a:lumOff val="25000"/>
                  </a:srgbClr>
                </a:solidFill>
                <a:latin typeface="Arial" panose="020B0604020202020204" pitchFamily="34" charset="0"/>
              </a:rPr>
              <a:t>רגולציה והחלטות ממשלה הובלת </a:t>
            </a:r>
            <a:r>
              <a:rPr lang="he-IL" sz="1050" dirty="0" err="1">
                <a:solidFill>
                  <a:srgbClr val="262626">
                    <a:lumMod val="75000"/>
                    <a:lumOff val="25000"/>
                  </a:srgbClr>
                </a:solidFill>
                <a:latin typeface="Arial" panose="020B0604020202020204" pitchFamily="34" charset="0"/>
              </a:rPr>
              <a:t>תכניות</a:t>
            </a:r>
            <a:r>
              <a:rPr lang="he-IL" sz="1050" dirty="0">
                <a:solidFill>
                  <a:srgbClr val="262626">
                    <a:lumMod val="75000"/>
                    <a:lumOff val="25000"/>
                  </a:srgbClr>
                </a:solidFill>
                <a:latin typeface="Arial" panose="020B0604020202020204" pitchFamily="34" charset="0"/>
              </a:rPr>
              <a:t> לאומיות</a:t>
            </a:r>
          </a:p>
        </p:txBody>
      </p:sp>
      <p:sp>
        <p:nvSpPr>
          <p:cNvPr id="14" name="מלבן 13">
            <a:extLst>
              <a:ext uri="{FF2B5EF4-FFF2-40B4-BE49-F238E27FC236}">
                <a16:creationId xmlns:a16="http://schemas.microsoft.com/office/drawing/2014/main" xmlns="" id="{126A354C-C872-43BF-9001-66E70067B3BD}"/>
              </a:ext>
            </a:extLst>
          </p:cNvPr>
          <p:cNvSpPr/>
          <p:nvPr/>
        </p:nvSpPr>
        <p:spPr>
          <a:xfrm>
            <a:off x="6344112" y="3454714"/>
            <a:ext cx="1595536" cy="415498"/>
          </a:xfrm>
          <a:prstGeom prst="rect">
            <a:avLst/>
          </a:prstGeom>
        </p:spPr>
        <p:txBody>
          <a:bodyPr wrap="square">
            <a:spAutoFit/>
          </a:bodyPr>
          <a:lstStyle/>
          <a:p>
            <a:pPr defTabSz="914446" rtl="0" eaLnBrk="1" fontAlgn="auto" hangingPunct="1">
              <a:spcBef>
                <a:spcPts val="0"/>
              </a:spcBef>
              <a:spcAft>
                <a:spcPts val="0"/>
              </a:spcAft>
            </a:pPr>
            <a:r>
              <a:rPr lang="he-IL" sz="1050" dirty="0">
                <a:solidFill>
                  <a:srgbClr val="262626">
                    <a:lumMod val="75000"/>
                    <a:lumOff val="25000"/>
                  </a:srgbClr>
                </a:solidFill>
                <a:latin typeface="Arial" panose="020B0604020202020204" pitchFamily="34" charset="0"/>
              </a:rPr>
              <a:t>בנייה חדשה ממוגנת בכל הרבדים</a:t>
            </a:r>
          </a:p>
        </p:txBody>
      </p:sp>
      <p:sp>
        <p:nvSpPr>
          <p:cNvPr id="15" name="מלבן 14">
            <a:extLst>
              <a:ext uri="{FF2B5EF4-FFF2-40B4-BE49-F238E27FC236}">
                <a16:creationId xmlns:a16="http://schemas.microsoft.com/office/drawing/2014/main" xmlns="" id="{83B4AEE4-46F9-486D-ABAA-26711C69D5DA}"/>
              </a:ext>
            </a:extLst>
          </p:cNvPr>
          <p:cNvSpPr/>
          <p:nvPr/>
        </p:nvSpPr>
        <p:spPr>
          <a:xfrm>
            <a:off x="6346731" y="4314500"/>
            <a:ext cx="1595536" cy="415498"/>
          </a:xfrm>
          <a:prstGeom prst="rect">
            <a:avLst/>
          </a:prstGeom>
        </p:spPr>
        <p:txBody>
          <a:bodyPr wrap="square">
            <a:spAutoFit/>
          </a:bodyPr>
          <a:lstStyle/>
          <a:p>
            <a:pPr defTabSz="914446" rtl="0" eaLnBrk="1" fontAlgn="auto" hangingPunct="1">
              <a:spcBef>
                <a:spcPts val="0"/>
              </a:spcBef>
              <a:spcAft>
                <a:spcPts val="0"/>
              </a:spcAft>
            </a:pPr>
            <a:r>
              <a:rPr lang="he-IL" sz="1050" dirty="0">
                <a:solidFill>
                  <a:srgbClr val="262626">
                    <a:lumMod val="75000"/>
                    <a:lumOff val="25000"/>
                  </a:srgbClr>
                </a:solidFill>
                <a:latin typeface="Arial" panose="020B0604020202020204" pitchFamily="34" charset="0"/>
              </a:rPr>
              <a:t>מחקר ופיתוח לשיפור איכות ומגוון פתרונות המיגון</a:t>
            </a:r>
          </a:p>
        </p:txBody>
      </p:sp>
      <p:sp>
        <p:nvSpPr>
          <p:cNvPr id="16" name="מלבן 15">
            <a:extLst>
              <a:ext uri="{FF2B5EF4-FFF2-40B4-BE49-F238E27FC236}">
                <a16:creationId xmlns:a16="http://schemas.microsoft.com/office/drawing/2014/main" xmlns="" id="{11B63156-26FC-48AB-AFDD-65ADF8B1FE9D}"/>
              </a:ext>
            </a:extLst>
          </p:cNvPr>
          <p:cNvSpPr/>
          <p:nvPr/>
        </p:nvSpPr>
        <p:spPr>
          <a:xfrm>
            <a:off x="739412" y="2613215"/>
            <a:ext cx="1595536" cy="415498"/>
          </a:xfrm>
          <a:prstGeom prst="rect">
            <a:avLst/>
          </a:prstGeom>
        </p:spPr>
        <p:txBody>
          <a:bodyPr wrap="square">
            <a:spAutoFit/>
          </a:bodyPr>
          <a:lstStyle/>
          <a:p>
            <a:pPr defTabSz="914446" rtl="0" eaLnBrk="1" fontAlgn="auto" hangingPunct="1">
              <a:spcBef>
                <a:spcPts val="0"/>
              </a:spcBef>
              <a:spcAft>
                <a:spcPts val="0"/>
              </a:spcAft>
            </a:pPr>
            <a:r>
              <a:rPr lang="he-IL" sz="1050" dirty="0" err="1">
                <a:solidFill>
                  <a:srgbClr val="262626">
                    <a:lumMod val="75000"/>
                    <a:lumOff val="25000"/>
                  </a:srgbClr>
                </a:solidFill>
                <a:latin typeface="Arial" panose="020B0604020202020204" pitchFamily="34" charset="0"/>
              </a:rPr>
              <a:t>פרוייקטי</a:t>
            </a:r>
            <a:r>
              <a:rPr lang="he-IL" sz="1050" dirty="0">
                <a:solidFill>
                  <a:srgbClr val="262626">
                    <a:lumMod val="75000"/>
                    <a:lumOff val="25000"/>
                  </a:srgbClr>
                </a:solidFill>
                <a:latin typeface="Arial" panose="020B0604020202020204" pitchFamily="34" charset="0"/>
              </a:rPr>
              <a:t> מיגון לאומיים לשירותים חיוניים</a:t>
            </a:r>
          </a:p>
        </p:txBody>
      </p:sp>
      <p:sp>
        <p:nvSpPr>
          <p:cNvPr id="17" name="מלבן 16">
            <a:extLst>
              <a:ext uri="{FF2B5EF4-FFF2-40B4-BE49-F238E27FC236}">
                <a16:creationId xmlns:a16="http://schemas.microsoft.com/office/drawing/2014/main" xmlns="" id="{E697F210-FA04-4A0F-994F-ED827EA6D0B1}"/>
              </a:ext>
            </a:extLst>
          </p:cNvPr>
          <p:cNvSpPr/>
          <p:nvPr/>
        </p:nvSpPr>
        <p:spPr>
          <a:xfrm>
            <a:off x="739412" y="3454714"/>
            <a:ext cx="1595536" cy="577081"/>
          </a:xfrm>
          <a:prstGeom prst="rect">
            <a:avLst/>
          </a:prstGeom>
        </p:spPr>
        <p:txBody>
          <a:bodyPr wrap="square">
            <a:spAutoFit/>
          </a:bodyPr>
          <a:lstStyle/>
          <a:p>
            <a:pPr defTabSz="914446" rtl="0" eaLnBrk="1" fontAlgn="auto" hangingPunct="1">
              <a:spcBef>
                <a:spcPts val="0"/>
              </a:spcBef>
              <a:spcAft>
                <a:spcPts val="0"/>
              </a:spcAft>
            </a:pPr>
            <a:r>
              <a:rPr lang="he-IL" sz="1050" dirty="0" err="1">
                <a:solidFill>
                  <a:srgbClr val="262626">
                    <a:lumMod val="75000"/>
                    <a:lumOff val="25000"/>
                  </a:srgbClr>
                </a:solidFill>
                <a:latin typeface="Arial" panose="020B0604020202020204" pitchFamily="34" charset="0"/>
              </a:rPr>
              <a:t>תמי"ר</a:t>
            </a:r>
            <a:r>
              <a:rPr lang="he-IL" sz="1050" dirty="0">
                <a:solidFill>
                  <a:srgbClr val="262626">
                    <a:lumMod val="75000"/>
                    <a:lumOff val="25000"/>
                  </a:srgbClr>
                </a:solidFill>
                <a:latin typeface="Arial" panose="020B0604020202020204" pitchFamily="34" charset="0"/>
              </a:rPr>
              <a:t> - שימוש במיגון הקיים ובתת קרקע לצמצום הפער</a:t>
            </a:r>
          </a:p>
        </p:txBody>
      </p:sp>
      <p:sp>
        <p:nvSpPr>
          <p:cNvPr id="18" name="מלבן 17">
            <a:extLst>
              <a:ext uri="{FF2B5EF4-FFF2-40B4-BE49-F238E27FC236}">
                <a16:creationId xmlns:a16="http://schemas.microsoft.com/office/drawing/2014/main" xmlns="" id="{46548118-5A29-483A-9353-AC7DE26C87EA}"/>
              </a:ext>
            </a:extLst>
          </p:cNvPr>
          <p:cNvSpPr/>
          <p:nvPr/>
        </p:nvSpPr>
        <p:spPr>
          <a:xfrm>
            <a:off x="742032" y="4314500"/>
            <a:ext cx="1595536" cy="415498"/>
          </a:xfrm>
          <a:prstGeom prst="rect">
            <a:avLst/>
          </a:prstGeom>
        </p:spPr>
        <p:txBody>
          <a:bodyPr wrap="square">
            <a:spAutoFit/>
          </a:bodyPr>
          <a:lstStyle/>
          <a:p>
            <a:pPr defTabSz="914446" rtl="0" eaLnBrk="1" fontAlgn="auto" hangingPunct="1">
              <a:spcBef>
                <a:spcPts val="0"/>
              </a:spcBef>
              <a:spcAft>
                <a:spcPts val="0"/>
              </a:spcAft>
            </a:pPr>
            <a:r>
              <a:rPr lang="he-IL" sz="1050" dirty="0">
                <a:solidFill>
                  <a:srgbClr val="262626">
                    <a:lumMod val="75000"/>
                    <a:lumOff val="25000"/>
                  </a:srgbClr>
                </a:solidFill>
                <a:latin typeface="Arial" panose="020B0604020202020204" pitchFamily="34" charset="0"/>
              </a:rPr>
              <a:t>אחזקת מקלטים ציבוריים כשירות ונעילה</a:t>
            </a:r>
          </a:p>
        </p:txBody>
      </p:sp>
      <p:pic>
        <p:nvPicPr>
          <p:cNvPr id="20" name="תמונה 19">
            <a:extLst>
              <a:ext uri="{FF2B5EF4-FFF2-40B4-BE49-F238E27FC236}">
                <a16:creationId xmlns:a16="http://schemas.microsoft.com/office/drawing/2014/main" xmlns="" id="{4E1893AB-094A-4EE9-B349-DA0BF5CAC2BE}"/>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3974945" y="2672921"/>
            <a:ext cx="1194111" cy="1194111"/>
          </a:xfrm>
          <a:prstGeom prst="rect">
            <a:avLst/>
          </a:prstGeom>
        </p:spPr>
      </p:pic>
    </p:spTree>
    <p:extLst>
      <p:ext uri="{BB962C8B-B14F-4D97-AF65-F5344CB8AC3E}">
        <p14:creationId xmlns:p14="http://schemas.microsoft.com/office/powerpoint/2010/main" val="116659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xmlns="" id="{F202223D-E1CF-441E-AFA5-C5E8531C54F3}"/>
              </a:ext>
            </a:extLst>
          </p:cNvPr>
          <p:cNvSpPr txBox="1">
            <a:spLocks/>
          </p:cNvSpPr>
          <p:nvPr/>
        </p:nvSpPr>
        <p:spPr>
          <a:xfrm>
            <a:off x="6458441" y="959659"/>
            <a:ext cx="1947038" cy="495429"/>
          </a:xfrm>
          <a:prstGeom prst="rect">
            <a:avLst/>
          </a:prstGeom>
        </p:spPr>
        <p:txBody>
          <a:bodyPr/>
          <a:lstStyle>
            <a:lvl1pPr algn="ctr" defTabSz="1218936" rtl="0" eaLnBrk="1" latinLnBrk="0" hangingPunct="1">
              <a:spcBef>
                <a:spcPct val="0"/>
              </a:spcBef>
              <a:buNone/>
              <a:defRPr sz="5900" kern="1200">
                <a:solidFill>
                  <a:schemeClr val="tx1"/>
                </a:solidFill>
                <a:latin typeface="+mj-lt"/>
                <a:ea typeface="+mj-ea"/>
                <a:cs typeface="+mj-cs"/>
              </a:defRPr>
            </a:lvl1pPr>
          </a:lstStyle>
          <a:p>
            <a:pPr algn="r" rtl="1" fontAlgn="auto">
              <a:lnSpc>
                <a:spcPts val="2026"/>
              </a:lnSpc>
              <a:spcAft>
                <a:spcPts val="0"/>
              </a:spcAft>
            </a:pPr>
            <a:r>
              <a:rPr lang="he-IL" sz="1800" dirty="0">
                <a:solidFill>
                  <a:srgbClr val="FFFFFF"/>
                </a:solidFill>
                <a:latin typeface="Arial" panose="020B0604020202020204" pitchFamily="34" charset="0"/>
                <a:cs typeface="Arial" panose="020B0604020202020204" pitchFamily="34" charset="0"/>
              </a:rPr>
              <a:t>כלכלה שיתופית בתחום המיגון</a:t>
            </a:r>
            <a:endParaRPr lang="en-US" sz="1800" dirty="0">
              <a:solidFill>
                <a:srgbClr val="FFFFFF"/>
              </a:solidFill>
              <a:latin typeface="Arial" panose="020B0604020202020204" pitchFamily="34" charset="0"/>
              <a:cs typeface="Arial" panose="020B0604020202020204" pitchFamily="34" charset="0"/>
            </a:endParaRPr>
          </a:p>
        </p:txBody>
      </p:sp>
      <p:grpSp>
        <p:nvGrpSpPr>
          <p:cNvPr id="2" name="קבוצה 1">
            <a:extLst>
              <a:ext uri="{FF2B5EF4-FFF2-40B4-BE49-F238E27FC236}">
                <a16:creationId xmlns:a16="http://schemas.microsoft.com/office/drawing/2014/main" xmlns="" id="{38AF827D-D924-4474-923E-1C4E83449D65}"/>
              </a:ext>
            </a:extLst>
          </p:cNvPr>
          <p:cNvGrpSpPr/>
          <p:nvPr/>
        </p:nvGrpSpPr>
        <p:grpSpPr>
          <a:xfrm>
            <a:off x="113139" y="1599724"/>
            <a:ext cx="8726968" cy="1600617"/>
            <a:chOff x="1274393" y="19380"/>
            <a:chExt cx="10257534" cy="3733800"/>
          </a:xfrm>
        </p:grpSpPr>
        <p:sp>
          <p:nvSpPr>
            <p:cNvPr id="49" name="מלבן: פינות מעוגלות 48">
              <a:extLst>
                <a:ext uri="{FF2B5EF4-FFF2-40B4-BE49-F238E27FC236}">
                  <a16:creationId xmlns:a16="http://schemas.microsoft.com/office/drawing/2014/main" xmlns="" id="{2CCDECF5-D9A9-4C19-A6A4-5CCE0BFBEC57}"/>
                </a:ext>
              </a:extLst>
            </p:cNvPr>
            <p:cNvSpPr/>
            <p:nvPr/>
          </p:nvSpPr>
          <p:spPr bwMode="auto">
            <a:xfrm>
              <a:off x="1274393" y="19380"/>
              <a:ext cx="10257534" cy="3733800"/>
            </a:xfrm>
            <a:prstGeom prst="roundRect">
              <a:avLst>
                <a:gd name="adj" fmla="val 7592"/>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sp>
          <p:nvSpPr>
            <p:cNvPr id="9" name="מציין מיקום תוכן 2">
              <a:extLst>
                <a:ext uri="{FF2B5EF4-FFF2-40B4-BE49-F238E27FC236}">
                  <a16:creationId xmlns:a16="http://schemas.microsoft.com/office/drawing/2014/main" xmlns="" id="{0F60A9D3-FD37-4BDA-9A3C-ADE192128F06}"/>
                </a:ext>
              </a:extLst>
            </p:cNvPr>
            <p:cNvSpPr txBox="1">
              <a:spLocks/>
            </p:cNvSpPr>
            <p:nvPr/>
          </p:nvSpPr>
          <p:spPr>
            <a:xfrm>
              <a:off x="1408774" y="19380"/>
              <a:ext cx="10011410" cy="2738437"/>
            </a:xfrm>
            <a:prstGeom prst="rect">
              <a:avLst/>
            </a:prstGeom>
          </p:spPr>
          <p:txBody>
            <a:bodyPr/>
            <a:lstStyle>
              <a:lvl1pPr marL="457101" indent="-457101" algn="l" defTabSz="121893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385" indent="-380917" algn="l" defTabSz="1218936"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669" indent="-304735" algn="l" defTabSz="121893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139" indent="-304735" algn="l" defTabSz="121893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605" indent="-304735" algn="l" defTabSz="121893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073" indent="-304735" algn="l" defTabSz="121893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541" indent="-304735" algn="l" defTabSz="121893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009" indent="-304735" algn="l" defTabSz="121893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477" indent="-304735" algn="l" defTabSz="1218936"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lgn="r" rtl="1" fontAlgn="auto">
                <a:lnSpc>
                  <a:spcPts val="1725"/>
                </a:lnSpc>
                <a:spcAft>
                  <a:spcPts val="0"/>
                </a:spcAft>
                <a:buSzPct val="86000"/>
                <a:buNone/>
              </a:pPr>
              <a:r>
                <a:rPr lang="he-IL" sz="1500" b="1" dirty="0">
                  <a:solidFill>
                    <a:srgbClr val="262626">
                      <a:lumMod val="75000"/>
                      <a:lumOff val="25000"/>
                    </a:srgbClr>
                  </a:solidFill>
                </a:rPr>
                <a:t>במסגרת עבודת הפיקוד בהטמעת מרכיבי "הכלכלה השיתופית, מחלקת מיגון רואה לנכון עבודה במספר כיווני פעולה:</a:t>
              </a:r>
            </a:p>
            <a:p>
              <a:pPr marL="342991" indent="-342991" algn="r" rtl="1" fontAlgn="auto">
                <a:lnSpc>
                  <a:spcPts val="1725"/>
                </a:lnSpc>
                <a:spcAft>
                  <a:spcPts val="0"/>
                </a:spcAft>
                <a:buSzPct val="86000"/>
                <a:buFont typeface="Arial" pitchFamily="34" charset="0"/>
                <a:buAutoNum type="arabicPeriod"/>
              </a:pPr>
              <a:r>
                <a:rPr lang="he-IL" sz="1500" b="1" dirty="0">
                  <a:solidFill>
                    <a:srgbClr val="262626">
                      <a:lumMod val="75000"/>
                      <a:lumOff val="25000"/>
                    </a:srgbClr>
                  </a:solidFill>
                </a:rPr>
                <a:t>גופים נדבניים (פילנתרופיה) לשיפוץ מקלטים , רכישה והצבת מיגוניות </a:t>
              </a:r>
              <a:r>
                <a:rPr lang="he-IL" sz="1500" dirty="0">
                  <a:solidFill>
                    <a:srgbClr val="262626">
                      <a:lumMod val="75000"/>
                      <a:lumOff val="25000"/>
                    </a:srgbClr>
                  </a:solidFill>
                </a:rPr>
                <a:t>: "קרן היסוד", "קק"ל", "הסוכנות היהודית", "הקרן לידידות", "פדרציה יהדות צפון אמריקה".</a:t>
              </a:r>
            </a:p>
            <a:p>
              <a:pPr marL="342991" indent="-342991" algn="r" rtl="1" fontAlgn="auto">
                <a:lnSpc>
                  <a:spcPts val="1725"/>
                </a:lnSpc>
                <a:spcAft>
                  <a:spcPts val="0"/>
                </a:spcAft>
                <a:buSzPct val="86000"/>
                <a:buFont typeface="Arial" pitchFamily="34" charset="0"/>
                <a:buAutoNum type="arabicPeriod"/>
              </a:pPr>
              <a:r>
                <a:rPr lang="he-IL" sz="1500" b="1" dirty="0">
                  <a:solidFill>
                    <a:srgbClr val="262626">
                      <a:lumMod val="75000"/>
                      <a:lumOff val="25000"/>
                    </a:srgbClr>
                  </a:solidFill>
                </a:rPr>
                <a:t>קיום שותפויות למיגון במיזמי בנייה</a:t>
              </a:r>
              <a:r>
                <a:rPr lang="he-IL" sz="1500" dirty="0">
                  <a:solidFill>
                    <a:srgbClr val="262626">
                      <a:lumMod val="75000"/>
                      <a:lumOff val="25000"/>
                    </a:srgbClr>
                  </a:solidFill>
                </a:rPr>
                <a:t>: "טוטו", "מפעל הפיס", משהב"ש, רשויות מקומיות, משרדי ממשלה.</a:t>
              </a:r>
            </a:p>
            <a:p>
              <a:pPr marL="342991" indent="-342991" algn="r" rtl="1" fontAlgn="auto">
                <a:lnSpc>
                  <a:spcPts val="1725"/>
                </a:lnSpc>
                <a:spcAft>
                  <a:spcPts val="0"/>
                </a:spcAft>
                <a:buSzPct val="86000"/>
                <a:buFont typeface="Arial" pitchFamily="34" charset="0"/>
                <a:buAutoNum type="arabicPeriod"/>
              </a:pPr>
              <a:r>
                <a:rPr lang="he-IL" sz="1500" b="1" dirty="0">
                  <a:solidFill>
                    <a:srgbClr val="262626">
                      <a:lumMod val="75000"/>
                      <a:lumOff val="25000"/>
                    </a:srgbClr>
                  </a:solidFill>
                </a:rPr>
                <a:t>עיגון סטטוטורי בתחום המיגון</a:t>
              </a:r>
              <a:r>
                <a:rPr lang="he-IL" sz="1500" dirty="0">
                  <a:solidFill>
                    <a:srgbClr val="262626">
                      <a:lumMod val="75000"/>
                      <a:lumOff val="25000"/>
                    </a:srgbClr>
                  </a:solidFill>
                </a:rPr>
                <a:t>: תמ"א 40, תמ"א 38.</a:t>
              </a:r>
            </a:p>
            <a:p>
              <a:pPr algn="r" rtl="1" fontAlgn="auto">
                <a:lnSpc>
                  <a:spcPts val="1725"/>
                </a:lnSpc>
                <a:spcAft>
                  <a:spcPts val="0"/>
                </a:spcAft>
                <a:buSzPct val="86000"/>
                <a:buFont typeface="+mj-lt"/>
                <a:buAutoNum type="arabicPeriod"/>
              </a:pPr>
              <a:endParaRPr lang="he-IL" sz="1500" dirty="0">
                <a:solidFill>
                  <a:srgbClr val="262626">
                    <a:lumMod val="75000"/>
                    <a:lumOff val="25000"/>
                  </a:srgbClr>
                </a:solidFill>
              </a:endParaRPr>
            </a:p>
            <a:p>
              <a:pPr algn="r" rtl="1" fontAlgn="auto">
                <a:lnSpc>
                  <a:spcPts val="1725"/>
                </a:lnSpc>
                <a:spcAft>
                  <a:spcPts val="0"/>
                </a:spcAft>
                <a:buSzPct val="86000"/>
                <a:buFont typeface="+mj-lt"/>
                <a:buAutoNum type="arabicPeriod"/>
              </a:pPr>
              <a:endParaRPr lang="he-IL" sz="1500" dirty="0">
                <a:solidFill>
                  <a:srgbClr val="262626">
                    <a:lumMod val="75000"/>
                    <a:lumOff val="25000"/>
                  </a:srgbClr>
                </a:solidFill>
              </a:endParaRPr>
            </a:p>
          </p:txBody>
        </p:sp>
      </p:grpSp>
      <p:pic>
        <p:nvPicPr>
          <p:cNvPr id="10" name="Picture 9"/>
          <p:cNvPicPr/>
          <p:nvPr/>
        </p:nvPicPr>
        <p:blipFill>
          <a:blip r:embed="rId2"/>
          <a:stretch>
            <a:fillRect/>
          </a:stretch>
        </p:blipFill>
        <p:spPr>
          <a:xfrm>
            <a:off x="113139" y="3028154"/>
            <a:ext cx="4286175" cy="2976839"/>
          </a:xfrm>
          <a:prstGeom prst="rect">
            <a:avLst/>
          </a:prstGeom>
        </p:spPr>
      </p:pic>
      <p:pic>
        <p:nvPicPr>
          <p:cNvPr id="4" name="Picture 3"/>
          <p:cNvPicPr>
            <a:picLocks noChangeAspect="1"/>
          </p:cNvPicPr>
          <p:nvPr/>
        </p:nvPicPr>
        <p:blipFill>
          <a:blip r:embed="rId3"/>
          <a:stretch>
            <a:fillRect/>
          </a:stretch>
        </p:blipFill>
        <p:spPr>
          <a:xfrm>
            <a:off x="4510877" y="3454230"/>
            <a:ext cx="4329230" cy="2522180"/>
          </a:xfrm>
          <a:prstGeom prst="rect">
            <a:avLst/>
          </a:prstGeom>
        </p:spPr>
      </p:pic>
    </p:spTree>
    <p:extLst>
      <p:ext uri="{BB962C8B-B14F-4D97-AF65-F5344CB8AC3E}">
        <p14:creationId xmlns:p14="http://schemas.microsoft.com/office/powerpoint/2010/main" val="40010420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0"/>
            <a:ext cx="7772400" cy="1143000"/>
          </a:xfrm>
        </p:spPr>
        <p:txBody>
          <a:bodyPr/>
          <a:lstStyle/>
          <a:p>
            <a:r>
              <a:rPr lang="he-IL" sz="4400" dirty="0" smtClean="0"/>
              <a:t>הגדרות חוקיות בתחום המיגון</a:t>
            </a:r>
            <a:endParaRPr lang="he-IL" sz="4400" dirty="0"/>
          </a:p>
        </p:txBody>
      </p:sp>
      <p:sp>
        <p:nvSpPr>
          <p:cNvPr id="3" name="Content Placeholder 2"/>
          <p:cNvSpPr>
            <a:spLocks noGrp="1"/>
          </p:cNvSpPr>
          <p:nvPr>
            <p:ph idx="4294967295"/>
          </p:nvPr>
        </p:nvSpPr>
        <p:spPr>
          <a:xfrm>
            <a:off x="-324544" y="1052736"/>
            <a:ext cx="9544518" cy="5472608"/>
          </a:xfrm>
          <a:prstGeom prst="rect">
            <a:avLst/>
          </a:prstGeom>
        </p:spPr>
        <p:txBody>
          <a:bodyPr/>
          <a:lstStyle/>
          <a:p>
            <a:pPr marL="342900" lvl="0" indent="-342900">
              <a:lnSpc>
                <a:spcPct val="150000"/>
              </a:lnSpc>
              <a:buFont typeface="Wingdings"/>
              <a:buChar char=""/>
            </a:pPr>
            <a:r>
              <a:rPr lang="he-IL" b="1" u="sng" dirty="0" smtClean="0">
                <a:ea typeface="Times New Roman"/>
                <a:cs typeface="David"/>
              </a:rPr>
              <a:t>חוקים </a:t>
            </a:r>
            <a:r>
              <a:rPr lang="he-IL" b="1" u="sng" dirty="0">
                <a:ea typeface="Times New Roman"/>
                <a:cs typeface="David"/>
              </a:rPr>
              <a:t>(חקיקה ראשית): </a:t>
            </a:r>
            <a:r>
              <a:rPr lang="he-IL" dirty="0">
                <a:ea typeface="Times New Roman"/>
                <a:cs typeface="David"/>
              </a:rPr>
              <a:t>מחייבים את הרשות המבצעת והשופטת, החוק קובע </a:t>
            </a:r>
            <a:endParaRPr lang="he-IL" dirty="0" smtClean="0">
              <a:ea typeface="Times New Roman"/>
              <a:cs typeface="David"/>
            </a:endParaRPr>
          </a:p>
          <a:p>
            <a:pPr marL="0" lvl="0" indent="0">
              <a:lnSpc>
                <a:spcPct val="150000"/>
              </a:lnSpc>
              <a:buNone/>
            </a:pPr>
            <a:r>
              <a:rPr lang="he-IL" dirty="0">
                <a:ea typeface="Times New Roman"/>
                <a:cs typeface="David"/>
              </a:rPr>
              <a:t> </a:t>
            </a:r>
            <a:r>
              <a:rPr lang="he-IL" dirty="0" smtClean="0">
                <a:ea typeface="Times New Roman"/>
                <a:cs typeface="David"/>
              </a:rPr>
              <a:t>    את </a:t>
            </a:r>
            <a:r>
              <a:rPr lang="he-IL" dirty="0">
                <a:ea typeface="Times New Roman"/>
                <a:cs typeface="David"/>
              </a:rPr>
              <a:t>רמת הפירוט הראשונה של הנורמות -</a:t>
            </a:r>
            <a:r>
              <a:rPr lang="he-IL" b="1" dirty="0">
                <a:ea typeface="Times New Roman"/>
                <a:cs typeface="David"/>
              </a:rPr>
              <a:t> </a:t>
            </a:r>
            <a:r>
              <a:rPr lang="he-IL" b="1" i="1" dirty="0">
                <a:ea typeface="Times New Roman"/>
                <a:cs typeface="David"/>
              </a:rPr>
              <a:t>"חוק ההתגוננות האזרחית 1951</a:t>
            </a:r>
            <a:r>
              <a:rPr lang="he-IL" b="1" i="1" dirty="0" smtClean="0">
                <a:ea typeface="Times New Roman"/>
                <a:cs typeface="David"/>
              </a:rPr>
              <a:t>"</a:t>
            </a:r>
            <a:r>
              <a:rPr lang="he-IL" i="1" dirty="0" smtClean="0">
                <a:ea typeface="Times New Roman"/>
                <a:cs typeface="David"/>
              </a:rPr>
              <a:t>.</a:t>
            </a:r>
          </a:p>
          <a:p>
            <a:pPr marL="0" lvl="0" indent="0">
              <a:lnSpc>
                <a:spcPct val="150000"/>
              </a:lnSpc>
              <a:buNone/>
            </a:pPr>
            <a:endParaRPr lang="en-US" dirty="0">
              <a:ea typeface="Calibri"/>
              <a:cs typeface="Arial"/>
            </a:endParaRPr>
          </a:p>
          <a:p>
            <a:pPr marL="342900" lvl="0" indent="-342900">
              <a:lnSpc>
                <a:spcPct val="150000"/>
              </a:lnSpc>
              <a:buFont typeface="Wingdings"/>
              <a:buChar char=""/>
            </a:pPr>
            <a:r>
              <a:rPr lang="he-IL" b="1" u="sng" dirty="0">
                <a:ea typeface="Times New Roman"/>
                <a:cs typeface="David"/>
              </a:rPr>
              <a:t>תקנות (חקיקת משנה): </a:t>
            </a:r>
            <a:r>
              <a:rPr lang="he-IL" dirty="0">
                <a:ea typeface="Times New Roman"/>
                <a:cs typeface="David"/>
              </a:rPr>
              <a:t>נקבעות ע"י הרשות המבצעת, לרוב שרים, </a:t>
            </a:r>
            <a:r>
              <a:rPr lang="he-IL" dirty="0" smtClean="0">
                <a:ea typeface="Times New Roman"/>
                <a:cs typeface="David"/>
              </a:rPr>
              <a:t>תקנה </a:t>
            </a:r>
          </a:p>
          <a:p>
            <a:pPr marL="0" lvl="0" indent="0">
              <a:lnSpc>
                <a:spcPct val="150000"/>
              </a:lnSpc>
              <a:buNone/>
            </a:pPr>
            <a:r>
              <a:rPr lang="he-IL" dirty="0">
                <a:ea typeface="Times New Roman"/>
                <a:cs typeface="David"/>
              </a:rPr>
              <a:t> </a:t>
            </a:r>
            <a:r>
              <a:rPr lang="he-IL" dirty="0" smtClean="0">
                <a:ea typeface="Times New Roman"/>
                <a:cs typeface="David"/>
              </a:rPr>
              <a:t>    מחייבת </a:t>
            </a:r>
            <a:r>
              <a:rPr lang="he-IL" dirty="0">
                <a:ea typeface="Times New Roman"/>
                <a:cs typeface="David"/>
              </a:rPr>
              <a:t>את הרשות המבצעת ואת </a:t>
            </a:r>
            <a:r>
              <a:rPr lang="he-IL" dirty="0" smtClean="0">
                <a:ea typeface="Times New Roman"/>
                <a:cs typeface="David"/>
              </a:rPr>
              <a:t>הציבור- </a:t>
            </a:r>
            <a:r>
              <a:rPr lang="he-IL" b="1" i="1" dirty="0" smtClean="0">
                <a:ea typeface="Times New Roman"/>
                <a:cs typeface="David"/>
              </a:rPr>
              <a:t>"תקנות </a:t>
            </a:r>
            <a:r>
              <a:rPr lang="he-IL" b="1" i="1" dirty="0">
                <a:ea typeface="Times New Roman"/>
                <a:cs typeface="David"/>
              </a:rPr>
              <a:t>ההתגוננות </a:t>
            </a:r>
            <a:r>
              <a:rPr lang="he-IL" b="1" i="1" dirty="0" smtClean="0">
                <a:ea typeface="Times New Roman"/>
                <a:cs typeface="David"/>
              </a:rPr>
              <a:t>האזרחית 1991".</a:t>
            </a:r>
          </a:p>
          <a:p>
            <a:pPr marL="342900" lvl="0" indent="-342900">
              <a:lnSpc>
                <a:spcPct val="150000"/>
              </a:lnSpc>
              <a:buFont typeface="Wingdings"/>
              <a:buChar char=""/>
            </a:pPr>
            <a:endParaRPr lang="en-US" dirty="0">
              <a:ea typeface="Calibri"/>
              <a:cs typeface="Arial"/>
            </a:endParaRPr>
          </a:p>
          <a:p>
            <a:pPr marL="342900" lvl="0" indent="-342900">
              <a:lnSpc>
                <a:spcPct val="150000"/>
              </a:lnSpc>
              <a:buFont typeface="Wingdings"/>
              <a:buChar char=""/>
            </a:pPr>
            <a:r>
              <a:rPr lang="he-IL" b="1" u="sng" dirty="0">
                <a:ea typeface="Times New Roman"/>
                <a:cs typeface="David"/>
              </a:rPr>
              <a:t>הנחיות פנימיות</a:t>
            </a:r>
            <a:r>
              <a:rPr lang="he-IL" dirty="0">
                <a:ea typeface="Times New Roman"/>
                <a:cs typeface="David"/>
              </a:rPr>
              <a:t>: בניגוד לתקנות, לא חייבות בפרסום ברשומות</a:t>
            </a:r>
            <a:r>
              <a:rPr lang="he-IL" dirty="0" smtClean="0">
                <a:ea typeface="Times New Roman"/>
                <a:cs typeface="David"/>
              </a:rPr>
              <a:t>.- </a:t>
            </a:r>
            <a:r>
              <a:rPr lang="he-IL" b="1" i="1" dirty="0">
                <a:ea typeface="Times New Roman"/>
                <a:cs typeface="David"/>
              </a:rPr>
              <a:t>" הנחיות ענף , מפרטים ,נהלי משרדי המהנדס".</a:t>
            </a:r>
            <a:endParaRPr lang="en-US" dirty="0">
              <a:ea typeface="Calibri"/>
              <a:cs typeface="Arial"/>
            </a:endParaRPr>
          </a:p>
          <a:p>
            <a:endParaRPr lang="he-IL" sz="2000" dirty="0"/>
          </a:p>
        </p:txBody>
      </p:sp>
    </p:spTree>
    <p:extLst>
      <p:ext uri="{BB962C8B-B14F-4D97-AF65-F5344CB8AC3E}">
        <p14:creationId xmlns:p14="http://schemas.microsoft.com/office/powerpoint/2010/main" val="7032602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24864"/>
            <a:ext cx="7772400" cy="1143000"/>
          </a:xfrm>
        </p:spPr>
        <p:txBody>
          <a:bodyPr/>
          <a:lstStyle/>
          <a:p>
            <a:r>
              <a:rPr lang="he-IL" spc="-1" dirty="0">
                <a:solidFill>
                  <a:prstClr val="white">
                    <a:lumMod val="95000"/>
                  </a:prstClr>
                </a:solidFill>
                <a:uFill>
                  <a:solidFill>
                    <a:srgbClr val="FFFFFF"/>
                  </a:solidFill>
                </a:uFill>
                <a:latin typeface="David" panose="020E0502060401010101" pitchFamily="34" charset="-79"/>
                <a:cs typeface="+mn-cs"/>
              </a:rPr>
              <a:t>עיקרי התשתית </a:t>
            </a:r>
            <a:r>
              <a:rPr lang="he-IL" spc="-1" dirty="0" smtClean="0">
                <a:solidFill>
                  <a:prstClr val="white">
                    <a:lumMod val="95000"/>
                  </a:prstClr>
                </a:solidFill>
                <a:uFill>
                  <a:solidFill>
                    <a:srgbClr val="FFFFFF"/>
                  </a:solidFill>
                </a:uFill>
                <a:latin typeface="David" panose="020E0502060401010101" pitchFamily="34" charset="-79"/>
                <a:cs typeface="+mn-cs"/>
              </a:rPr>
              <a:t>המשפטית- חוק הג"א 1951</a:t>
            </a:r>
            <a:r>
              <a:rPr lang="he-IL" spc="-1" dirty="0">
                <a:solidFill>
                  <a:prstClr val="white">
                    <a:lumMod val="95000"/>
                  </a:prstClr>
                </a:solidFill>
                <a:uFill>
                  <a:solidFill>
                    <a:srgbClr val="FFFFFF"/>
                  </a:solidFill>
                </a:uFill>
                <a:latin typeface="David" panose="020E0502060401010101" pitchFamily="34" charset="-79"/>
                <a:cs typeface="+mn-cs"/>
              </a:rPr>
              <a:t/>
            </a:r>
            <a:br>
              <a:rPr lang="he-IL" spc="-1" dirty="0">
                <a:solidFill>
                  <a:prstClr val="white">
                    <a:lumMod val="95000"/>
                  </a:prstClr>
                </a:solidFill>
                <a:uFill>
                  <a:solidFill>
                    <a:srgbClr val="FFFFFF"/>
                  </a:solidFill>
                </a:uFill>
                <a:latin typeface="David" panose="020E0502060401010101" pitchFamily="34" charset="-79"/>
                <a:cs typeface="+mn-cs"/>
              </a:rPr>
            </a:br>
            <a:endParaRPr lang="he-IL" dirty="0">
              <a:cs typeface="+mn-cs"/>
            </a:endParaRPr>
          </a:p>
        </p:txBody>
      </p:sp>
      <p:sp>
        <p:nvSpPr>
          <p:cNvPr id="4" name="Rectangle 3"/>
          <p:cNvSpPr txBox="1">
            <a:spLocks noChangeArrowheads="1"/>
          </p:cNvSpPr>
          <p:nvPr/>
        </p:nvSpPr>
        <p:spPr bwMode="auto">
          <a:xfrm>
            <a:off x="2051722" y="1367864"/>
            <a:ext cx="6984776" cy="47525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1" hangingPunct="1">
              <a:lnSpc>
                <a:spcPct val="200000"/>
              </a:lnSpc>
              <a:spcBef>
                <a:spcPts val="300"/>
              </a:spcBef>
              <a:buSzPct val="65000"/>
              <a:buFont typeface="Wingdings" pitchFamily="2" charset="2"/>
              <a:buChar char="q"/>
              <a:defRPr/>
            </a:pPr>
            <a:r>
              <a:rPr lang="he-IL" sz="2000" dirty="0">
                <a:solidFill>
                  <a:prstClr val="black"/>
                </a:solidFill>
                <a:latin typeface="Guttman Haim-Condensed" panose="02010401010101010101" pitchFamily="2" charset="-79"/>
                <a:cs typeface="Guttman Haim-Condensed" panose="02010401010101010101" pitchFamily="2" charset="-79"/>
              </a:rPr>
              <a:t>קביעת התקנת מקלט בכל </a:t>
            </a:r>
            <a:r>
              <a:rPr lang="he-IL" sz="2000" dirty="0" smtClean="0">
                <a:solidFill>
                  <a:prstClr val="black"/>
                </a:solidFill>
                <a:latin typeface="Guttman Haim-Condensed" panose="02010401010101010101" pitchFamily="2" charset="-79"/>
                <a:cs typeface="Guttman Haim-Condensed" panose="02010401010101010101" pitchFamily="2" charset="-79"/>
              </a:rPr>
              <a:t>"בית" </a:t>
            </a:r>
            <a:r>
              <a:rPr lang="he-IL" sz="2000" dirty="0">
                <a:solidFill>
                  <a:prstClr val="black"/>
                </a:solidFill>
                <a:latin typeface="Guttman Haim-Condensed" panose="02010401010101010101" pitchFamily="2" charset="-79"/>
                <a:cs typeface="Guttman Haim-Condensed" panose="02010401010101010101" pitchFamily="2" charset="-79"/>
              </a:rPr>
              <a:t>או </a:t>
            </a:r>
            <a:r>
              <a:rPr lang="he-IL" sz="2000" dirty="0" smtClean="0">
                <a:solidFill>
                  <a:prstClr val="black"/>
                </a:solidFill>
                <a:latin typeface="Guttman Haim-Condensed" panose="02010401010101010101" pitchFamily="2" charset="-79"/>
                <a:cs typeface="Guttman Haim-Condensed" panose="02010401010101010101" pitchFamily="2" charset="-79"/>
              </a:rPr>
              <a:t>"מפעל" </a:t>
            </a:r>
            <a:r>
              <a:rPr lang="he-IL" sz="2000" dirty="0">
                <a:solidFill>
                  <a:prstClr val="black"/>
                </a:solidFill>
                <a:latin typeface="Guttman Haim-Condensed" panose="02010401010101010101" pitchFamily="2" charset="-79"/>
                <a:cs typeface="Guttman Haim-Condensed" panose="02010401010101010101" pitchFamily="2" charset="-79"/>
              </a:rPr>
              <a:t>(ס' 14 א', ב' לחוק</a:t>
            </a:r>
            <a:r>
              <a:rPr lang="he-IL" sz="2000" dirty="0" smtClean="0">
                <a:solidFill>
                  <a:prstClr val="black"/>
                </a:solidFill>
                <a:latin typeface="Guttman Haim-Condensed" panose="02010401010101010101" pitchFamily="2" charset="-79"/>
                <a:cs typeface="Guttman Haim-Condensed" panose="02010401010101010101" pitchFamily="2" charset="-79"/>
              </a:rPr>
              <a:t>).</a:t>
            </a:r>
          </a:p>
          <a:p>
            <a:pPr marL="342900" indent="-342900" eaLnBrk="1" hangingPunct="1">
              <a:lnSpc>
                <a:spcPct val="200000"/>
              </a:lnSpc>
              <a:spcBef>
                <a:spcPts val="300"/>
              </a:spcBef>
              <a:buSzPct val="65000"/>
              <a:buFont typeface="Wingdings" pitchFamily="2" charset="2"/>
              <a:buChar char="q"/>
              <a:defRPr/>
            </a:pPr>
            <a:endParaRPr lang="he-IL" sz="2000" dirty="0">
              <a:solidFill>
                <a:prstClr val="black"/>
              </a:solidFill>
              <a:latin typeface="Guttman Haim-Condensed" panose="02010401010101010101" pitchFamily="2" charset="-79"/>
              <a:cs typeface="Guttman Haim-Condensed" panose="02010401010101010101" pitchFamily="2" charset="-79"/>
            </a:endParaRPr>
          </a:p>
          <a:p>
            <a:pPr marL="342900" indent="-342900" eaLnBrk="1" hangingPunct="1">
              <a:lnSpc>
                <a:spcPct val="200000"/>
              </a:lnSpc>
              <a:spcBef>
                <a:spcPts val="300"/>
              </a:spcBef>
              <a:buSzPct val="65000"/>
              <a:buFont typeface="Wingdings" pitchFamily="2" charset="2"/>
              <a:buChar char="q"/>
              <a:defRPr/>
            </a:pPr>
            <a:r>
              <a:rPr lang="he-IL" sz="2000" dirty="0" smtClean="0">
                <a:solidFill>
                  <a:prstClr val="black"/>
                </a:solidFill>
                <a:latin typeface="Guttman Haim-Condensed" panose="02010401010101010101" pitchFamily="2" charset="-79"/>
                <a:cs typeface="Guttman Haim-Condensed" panose="02010401010101010101" pitchFamily="2" charset="-79"/>
              </a:rPr>
              <a:t>קביעת </a:t>
            </a:r>
            <a:r>
              <a:rPr lang="he-IL" sz="2000" dirty="0">
                <a:solidFill>
                  <a:prstClr val="black"/>
                </a:solidFill>
                <a:latin typeface="Guttman Haim-Condensed" panose="02010401010101010101" pitchFamily="2" charset="-79"/>
                <a:cs typeface="Guttman Haim-Condensed" panose="02010401010101010101" pitchFamily="2" charset="-79"/>
              </a:rPr>
              <a:t>המפרטים ההנדסיים והתכנוניים של המקלטים </a:t>
            </a:r>
            <a:r>
              <a:rPr lang="he-IL" sz="2000" dirty="0" smtClean="0">
                <a:solidFill>
                  <a:prstClr val="black"/>
                </a:solidFill>
                <a:latin typeface="Guttman Haim-Condensed" panose="02010401010101010101" pitchFamily="2" charset="-79"/>
                <a:cs typeface="Guttman Haim-Condensed" panose="02010401010101010101" pitchFamily="2" charset="-79"/>
              </a:rPr>
              <a:t>(</a:t>
            </a:r>
            <a:r>
              <a:rPr lang="he-IL" sz="2000" dirty="0">
                <a:solidFill>
                  <a:prstClr val="black"/>
                </a:solidFill>
                <a:latin typeface="Guttman Haim-Condensed" panose="02010401010101010101" pitchFamily="2" charset="-79"/>
                <a:cs typeface="Guttman Haim-Condensed" panose="02010401010101010101" pitchFamily="2" charset="-79"/>
              </a:rPr>
              <a:t>ס' 11 לחוק הג"א</a:t>
            </a:r>
            <a:r>
              <a:rPr lang="he-IL" sz="2000" dirty="0" smtClean="0">
                <a:solidFill>
                  <a:prstClr val="black"/>
                </a:solidFill>
                <a:latin typeface="Guttman Haim-Condensed" panose="02010401010101010101" pitchFamily="2" charset="-79"/>
                <a:cs typeface="Guttman Haim-Condensed" panose="02010401010101010101" pitchFamily="2" charset="-79"/>
              </a:rPr>
              <a:t>).</a:t>
            </a:r>
          </a:p>
          <a:p>
            <a:pPr marL="342900" indent="-342900" eaLnBrk="1" hangingPunct="1">
              <a:lnSpc>
                <a:spcPct val="200000"/>
              </a:lnSpc>
              <a:spcBef>
                <a:spcPts val="300"/>
              </a:spcBef>
              <a:buSzPct val="65000"/>
              <a:buFont typeface="Wingdings" pitchFamily="2" charset="2"/>
              <a:buChar char="q"/>
              <a:defRPr/>
            </a:pPr>
            <a:endParaRPr lang="he-IL" sz="2000" dirty="0">
              <a:solidFill>
                <a:prstClr val="black"/>
              </a:solidFill>
              <a:latin typeface="Guttman Haim-Condensed" panose="02010401010101010101" pitchFamily="2" charset="-79"/>
              <a:cs typeface="Guttman Haim-Condensed" panose="02010401010101010101" pitchFamily="2" charset="-79"/>
            </a:endParaRPr>
          </a:p>
          <a:p>
            <a:pPr marL="342900" indent="-342900" eaLnBrk="1" hangingPunct="1">
              <a:lnSpc>
                <a:spcPct val="200000"/>
              </a:lnSpc>
              <a:spcBef>
                <a:spcPts val="300"/>
              </a:spcBef>
              <a:buSzPct val="65000"/>
              <a:buFont typeface="Wingdings" pitchFamily="2" charset="2"/>
              <a:buChar char="q"/>
              <a:defRPr/>
            </a:pPr>
            <a:r>
              <a:rPr lang="he-IL" sz="2000" dirty="0" smtClean="0">
                <a:solidFill>
                  <a:prstClr val="black"/>
                </a:solidFill>
                <a:latin typeface="Guttman Haim-Condensed" panose="02010401010101010101" pitchFamily="2" charset="-79"/>
                <a:cs typeface="Guttman Haim-Condensed" panose="02010401010101010101" pitchFamily="2" charset="-79"/>
              </a:rPr>
              <a:t>בחינת כל בקשה למתן פטור ממיגון (ס' 14 ז'  לחוק הג"א).</a:t>
            </a:r>
          </a:p>
          <a:p>
            <a:pPr eaLnBrk="1" hangingPunct="1">
              <a:lnSpc>
                <a:spcPct val="200000"/>
              </a:lnSpc>
              <a:spcBef>
                <a:spcPts val="300"/>
              </a:spcBef>
              <a:buSzPct val="65000"/>
              <a:defRPr/>
            </a:pPr>
            <a:endParaRPr lang="he-IL" sz="2000" dirty="0">
              <a:solidFill>
                <a:prstClr val="black"/>
              </a:solidFill>
              <a:latin typeface="Guttman Haim-Condensed" panose="02010401010101010101" pitchFamily="2" charset="-79"/>
              <a:cs typeface="Guttman Haim-Condensed" panose="02010401010101010101" pitchFamily="2" charset="-79"/>
            </a:endParaRPr>
          </a:p>
          <a:p>
            <a:pPr marL="342900" indent="-342900" eaLnBrk="1" hangingPunct="1">
              <a:lnSpc>
                <a:spcPct val="200000"/>
              </a:lnSpc>
              <a:spcBef>
                <a:spcPts val="300"/>
              </a:spcBef>
              <a:buSzPct val="65000"/>
              <a:buFont typeface="Wingdings" pitchFamily="2" charset="2"/>
              <a:buChar char="q"/>
              <a:defRPr/>
            </a:pPr>
            <a:r>
              <a:rPr lang="he-IL" sz="2000" dirty="0" smtClean="0">
                <a:solidFill>
                  <a:prstClr val="black"/>
                </a:solidFill>
                <a:latin typeface="Guttman Haim-Condensed" panose="02010401010101010101" pitchFamily="2" charset="-79"/>
                <a:cs typeface="Guttman Haim-Condensed" panose="02010401010101010101" pitchFamily="2" charset="-79"/>
              </a:rPr>
              <a:t>בקרה ופיקוח על מפעלים מסכנים אוכלוסייה(ס' 22 ב לחוק הג"א).</a:t>
            </a:r>
            <a:endParaRPr lang="en-US" sz="2000" dirty="0">
              <a:solidFill>
                <a:prstClr val="black"/>
              </a:solidFill>
              <a:latin typeface="Guttman Haim-Condensed" panose="02010401010101010101" pitchFamily="2" charset="-79"/>
              <a:cs typeface="Guttman Haim-Condensed" panose="02010401010101010101" pitchFamily="2" charset="-79"/>
            </a:endParaRPr>
          </a:p>
        </p:txBody>
      </p:sp>
      <p:pic>
        <p:nvPicPr>
          <p:cNvPr id="5" name="Picture 2" descr="×ª××¦××ª ×ª××× × ×¢×××¨ ×ª×§× ××ª"/>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637" y="1347017"/>
            <a:ext cx="1810985" cy="936104"/>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12" descr="תמונה שמכילה טקסט, מפה&#10;&#10;תיאור שנוצר ברמת מהימנות גבוהה מאוד">
            <a:extLst>
              <a:ext uri="{FF2B5EF4-FFF2-40B4-BE49-F238E27FC236}">
                <a16:creationId xmlns:a16="http://schemas.microsoft.com/office/drawing/2014/main" xmlns="" id="{71D10752-076E-4F15-8E24-F87F5BCD4B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712" y="2581342"/>
            <a:ext cx="1810985" cy="927515"/>
          </a:xfrm>
          <a:prstGeom prst="rect">
            <a:avLst/>
          </a:prstGeom>
        </p:spPr>
      </p:pic>
      <p:pic>
        <p:nvPicPr>
          <p:cNvPr id="7" name="Picture 2" descr="×ª××¦××ª ×ª××× × ×¢×××¨ ×©××××©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169" b="10526"/>
          <a:stretch/>
        </p:blipFill>
        <p:spPr bwMode="auto">
          <a:xfrm>
            <a:off x="342333" y="3861048"/>
            <a:ext cx="1810985" cy="936104"/>
          </a:xfrm>
          <a:prstGeom prst="rect">
            <a:avLst/>
          </a:prstGeom>
          <a:noFill/>
          <a:extLst>
            <a:ext uri="{909E8E84-426E-40DD-AFC4-6F175D3DCCD1}">
              <a14:hiddenFill xmlns:a14="http://schemas.microsoft.com/office/drawing/2010/main">
                <a:solidFill>
                  <a:srgbClr val="FFFFFF"/>
                </a:solidFill>
              </a14:hiddenFill>
            </a:ext>
          </a:extLst>
        </p:spPr>
      </p:pic>
      <p:sp>
        <p:nvSpPr>
          <p:cNvPr id="8" name="מלבן 1">
            <a:extLst>
              <a:ext uri="{FF2B5EF4-FFF2-40B4-BE49-F238E27FC236}">
                <a16:creationId xmlns:a16="http://schemas.microsoft.com/office/drawing/2014/main" xmlns="" id="{B2701AC1-CCCD-4648-9BCE-005A2AE464B7}"/>
              </a:ext>
            </a:extLst>
          </p:cNvPr>
          <p:cNvSpPr>
            <a:spLocks noChangeArrowheads="1"/>
          </p:cNvSpPr>
          <p:nvPr/>
        </p:nvSpPr>
        <p:spPr bwMode="auto">
          <a:xfrm>
            <a:off x="345890" y="1340768"/>
            <a:ext cx="8424936" cy="936104"/>
          </a:xfrm>
          <a:prstGeom prst="rect">
            <a:avLst/>
          </a:prstGeom>
          <a:noFill/>
          <a:ln w="2857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428625" eaLnBrk="1" hangingPunct="1">
              <a:spcBef>
                <a:spcPct val="20000"/>
              </a:spcBef>
              <a:buFont typeface="Arial" pitchFamily="34" charset="0"/>
              <a:buChar char="•"/>
            </a:pPr>
            <a:endParaRPr lang="he-IL" altLang="he-IL" sz="2400" dirty="0">
              <a:solidFill>
                <a:srgbClr val="FF0000"/>
              </a:solidFill>
              <a:latin typeface="Guttman Haim" panose="02010401010101010101" pitchFamily="2" charset="-79"/>
              <a:cs typeface="Guttman Haim" panose="02010401010101010101" pitchFamily="2" charset="-79"/>
            </a:endParaRPr>
          </a:p>
          <a:p>
            <a:pPr marL="428625" eaLnBrk="1" hangingPunct="1">
              <a:spcBef>
                <a:spcPct val="20000"/>
              </a:spcBef>
              <a:buFont typeface="Arial" pitchFamily="34" charset="0"/>
              <a:buChar char="•"/>
            </a:pPr>
            <a:endParaRPr lang="he-IL" altLang="he-IL" sz="2400" dirty="0" smtClean="0">
              <a:solidFill>
                <a:srgbClr val="FF0000"/>
              </a:solidFill>
              <a:latin typeface="Guttman Haim" panose="02010401010101010101" pitchFamily="2" charset="-79"/>
              <a:cs typeface="Guttman Haim" panose="02010401010101010101" pitchFamily="2" charset="-79"/>
            </a:endParaRPr>
          </a:p>
          <a:p>
            <a:pPr marL="428625" eaLnBrk="1" hangingPunct="1">
              <a:spcBef>
                <a:spcPct val="20000"/>
              </a:spcBef>
              <a:buFont typeface="Arial" pitchFamily="34" charset="0"/>
              <a:buChar char="•"/>
            </a:pPr>
            <a:endParaRPr lang="he-IL" altLang="he-IL" sz="2400" dirty="0">
              <a:solidFill>
                <a:srgbClr val="FF0000"/>
              </a:solidFill>
              <a:latin typeface="Guttman Haim" panose="02010401010101010101" pitchFamily="2" charset="-79"/>
              <a:cs typeface="Guttman Haim" panose="02010401010101010101" pitchFamily="2" charset="-79"/>
            </a:endParaRPr>
          </a:p>
          <a:p>
            <a:pPr marL="428625" eaLnBrk="1" hangingPunct="1">
              <a:spcBef>
                <a:spcPct val="20000"/>
              </a:spcBef>
              <a:buFont typeface="Arial" pitchFamily="34" charset="0"/>
              <a:buChar char="•"/>
            </a:pPr>
            <a:endParaRPr lang="he-IL" altLang="he-IL" sz="2400" dirty="0" smtClean="0">
              <a:solidFill>
                <a:srgbClr val="FF0000"/>
              </a:solidFill>
              <a:latin typeface="Guttman Haim" panose="02010401010101010101" pitchFamily="2" charset="-79"/>
              <a:cs typeface="Guttman Haim" panose="02010401010101010101" pitchFamily="2" charset="-79"/>
            </a:endParaRPr>
          </a:p>
          <a:p>
            <a:pPr marL="428625" eaLnBrk="1" hangingPunct="1">
              <a:spcBef>
                <a:spcPct val="20000"/>
              </a:spcBef>
              <a:buFont typeface="Arial" pitchFamily="34" charset="0"/>
              <a:buChar char="•"/>
            </a:pPr>
            <a:endParaRPr lang="he-IL" altLang="he-IL" sz="2400" dirty="0">
              <a:solidFill>
                <a:srgbClr val="FF0000"/>
              </a:solidFill>
              <a:latin typeface="Guttman Haim" panose="02010401010101010101" pitchFamily="2" charset="-79"/>
              <a:cs typeface="Guttman Haim" panose="02010401010101010101" pitchFamily="2" charset="-79"/>
            </a:endParaRPr>
          </a:p>
          <a:p>
            <a:pPr marL="85725" indent="0" eaLnBrk="1" hangingPunct="1">
              <a:spcBef>
                <a:spcPct val="20000"/>
              </a:spcBef>
            </a:pPr>
            <a:endParaRPr lang="he-IL" altLang="he-IL" sz="2400" dirty="0" smtClean="0">
              <a:solidFill>
                <a:srgbClr val="FF0000"/>
              </a:solidFill>
              <a:latin typeface="Guttman Haim" panose="02010401010101010101" pitchFamily="2" charset="-79"/>
              <a:cs typeface="Guttman Haim" panose="02010401010101010101" pitchFamily="2" charset="-79"/>
            </a:endParaRPr>
          </a:p>
          <a:p>
            <a:pPr marL="428625" eaLnBrk="1" hangingPunct="1">
              <a:spcBef>
                <a:spcPct val="20000"/>
              </a:spcBef>
              <a:buFont typeface="Arial" pitchFamily="34" charset="0"/>
              <a:buChar char="•"/>
            </a:pPr>
            <a:endParaRPr lang="he-IL" altLang="he-IL" sz="2400" dirty="0" smtClean="0">
              <a:solidFill>
                <a:srgbClr val="FF0000"/>
              </a:solidFill>
              <a:latin typeface="Guttman Haim" panose="02010401010101010101" pitchFamily="2" charset="-79"/>
              <a:cs typeface="Guttman Haim" panose="02010401010101010101" pitchFamily="2" charset="-79"/>
            </a:endParaRPr>
          </a:p>
          <a:p>
            <a:pPr marL="85725" indent="0" eaLnBrk="1" hangingPunct="1">
              <a:spcBef>
                <a:spcPct val="20000"/>
              </a:spcBef>
            </a:pPr>
            <a:endParaRPr lang="he-IL" altLang="he-IL" sz="2000" dirty="0">
              <a:solidFill>
                <a:srgbClr val="FF0000"/>
              </a:solidFill>
              <a:latin typeface="Guttman Haim-Condensed" panose="02010401010101010101" pitchFamily="2" charset="-79"/>
              <a:cs typeface="Guttman Haim-Condensed" panose="02010401010101010101" pitchFamily="2" charset="-79"/>
            </a:endParaRPr>
          </a:p>
          <a:p>
            <a:pPr marL="85725" indent="0" eaLnBrk="1" hangingPunct="1">
              <a:spcBef>
                <a:spcPct val="20000"/>
              </a:spcBef>
            </a:pPr>
            <a:endParaRPr lang="he-IL" altLang="he-IL" sz="2000" dirty="0" smtClean="0">
              <a:solidFill>
                <a:srgbClr val="FF0000"/>
              </a:solidFill>
              <a:latin typeface="Guttman Haim-Condensed" panose="02010401010101010101" pitchFamily="2" charset="-79"/>
              <a:cs typeface="Guttman Haim-Condensed" panose="02010401010101010101" pitchFamily="2" charset="-79"/>
            </a:endParaRPr>
          </a:p>
        </p:txBody>
      </p:sp>
      <p:sp>
        <p:nvSpPr>
          <p:cNvPr id="9" name="מלבן 1">
            <a:extLst>
              <a:ext uri="{FF2B5EF4-FFF2-40B4-BE49-F238E27FC236}">
                <a16:creationId xmlns:a16="http://schemas.microsoft.com/office/drawing/2014/main" xmlns="" id="{B2701AC1-CCCD-4648-9BCE-005A2AE464B7}"/>
              </a:ext>
            </a:extLst>
          </p:cNvPr>
          <p:cNvSpPr>
            <a:spLocks noChangeArrowheads="1"/>
          </p:cNvSpPr>
          <p:nvPr/>
        </p:nvSpPr>
        <p:spPr bwMode="auto">
          <a:xfrm>
            <a:off x="323528" y="2581336"/>
            <a:ext cx="8424936" cy="936104"/>
          </a:xfrm>
          <a:prstGeom prst="rect">
            <a:avLst/>
          </a:prstGeom>
          <a:noFill/>
          <a:ln w="2857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428625" eaLnBrk="1" hangingPunct="1">
              <a:spcBef>
                <a:spcPct val="20000"/>
              </a:spcBef>
              <a:buFont typeface="Arial" pitchFamily="34" charset="0"/>
              <a:buChar char="•"/>
            </a:pPr>
            <a:endParaRPr lang="he-IL" altLang="he-IL" sz="2400" dirty="0">
              <a:solidFill>
                <a:srgbClr val="FF0000"/>
              </a:solidFill>
              <a:latin typeface="Guttman Haim" panose="02010401010101010101" pitchFamily="2" charset="-79"/>
              <a:cs typeface="Guttman Haim" panose="02010401010101010101" pitchFamily="2" charset="-79"/>
            </a:endParaRPr>
          </a:p>
          <a:p>
            <a:pPr marL="428625" eaLnBrk="1" hangingPunct="1">
              <a:spcBef>
                <a:spcPct val="20000"/>
              </a:spcBef>
              <a:buFont typeface="Arial" pitchFamily="34" charset="0"/>
              <a:buChar char="•"/>
            </a:pPr>
            <a:endParaRPr lang="he-IL" altLang="he-IL" sz="2400" dirty="0" smtClean="0">
              <a:solidFill>
                <a:srgbClr val="FF0000"/>
              </a:solidFill>
              <a:latin typeface="Guttman Haim" panose="02010401010101010101" pitchFamily="2" charset="-79"/>
              <a:cs typeface="Guttman Haim" panose="02010401010101010101" pitchFamily="2" charset="-79"/>
            </a:endParaRPr>
          </a:p>
          <a:p>
            <a:pPr marL="428625" eaLnBrk="1" hangingPunct="1">
              <a:spcBef>
                <a:spcPct val="20000"/>
              </a:spcBef>
              <a:buFont typeface="Arial" pitchFamily="34" charset="0"/>
              <a:buChar char="•"/>
            </a:pPr>
            <a:endParaRPr lang="he-IL" altLang="he-IL" sz="2400" dirty="0">
              <a:solidFill>
                <a:srgbClr val="FF0000"/>
              </a:solidFill>
              <a:latin typeface="Guttman Haim" panose="02010401010101010101" pitchFamily="2" charset="-79"/>
              <a:cs typeface="Guttman Haim" panose="02010401010101010101" pitchFamily="2" charset="-79"/>
            </a:endParaRPr>
          </a:p>
          <a:p>
            <a:pPr marL="85725" indent="0" eaLnBrk="1" hangingPunct="1">
              <a:spcBef>
                <a:spcPct val="20000"/>
              </a:spcBef>
            </a:pPr>
            <a:endParaRPr lang="he-IL" altLang="he-IL" sz="2400" dirty="0" smtClean="0">
              <a:solidFill>
                <a:srgbClr val="FF0000"/>
              </a:solidFill>
              <a:latin typeface="Guttman Haim" panose="02010401010101010101" pitchFamily="2" charset="-79"/>
              <a:cs typeface="Guttman Haim" panose="02010401010101010101" pitchFamily="2" charset="-79"/>
            </a:endParaRPr>
          </a:p>
          <a:p>
            <a:pPr marL="428625" eaLnBrk="1" hangingPunct="1">
              <a:spcBef>
                <a:spcPct val="20000"/>
              </a:spcBef>
              <a:buFont typeface="Arial" pitchFamily="34" charset="0"/>
              <a:buChar char="•"/>
            </a:pPr>
            <a:endParaRPr lang="he-IL" altLang="he-IL" sz="2400" dirty="0" smtClean="0">
              <a:solidFill>
                <a:srgbClr val="FF0000"/>
              </a:solidFill>
              <a:latin typeface="Guttman Haim" panose="02010401010101010101" pitchFamily="2" charset="-79"/>
              <a:cs typeface="Guttman Haim" panose="02010401010101010101" pitchFamily="2" charset="-79"/>
            </a:endParaRPr>
          </a:p>
          <a:p>
            <a:pPr marL="85725" indent="0" eaLnBrk="1" hangingPunct="1">
              <a:spcBef>
                <a:spcPct val="20000"/>
              </a:spcBef>
            </a:pPr>
            <a:endParaRPr lang="he-IL" altLang="he-IL" sz="2000" dirty="0">
              <a:solidFill>
                <a:srgbClr val="FF0000"/>
              </a:solidFill>
              <a:latin typeface="Guttman Haim-Condensed" panose="02010401010101010101" pitchFamily="2" charset="-79"/>
              <a:cs typeface="Guttman Haim-Condensed" panose="02010401010101010101" pitchFamily="2" charset="-79"/>
            </a:endParaRPr>
          </a:p>
          <a:p>
            <a:pPr marL="85725" indent="0" eaLnBrk="1" hangingPunct="1">
              <a:spcBef>
                <a:spcPct val="20000"/>
              </a:spcBef>
            </a:pPr>
            <a:endParaRPr lang="he-IL" altLang="he-IL" sz="2000" dirty="0" smtClean="0">
              <a:solidFill>
                <a:srgbClr val="FF0000"/>
              </a:solidFill>
              <a:latin typeface="Guttman Haim-Condensed" panose="02010401010101010101" pitchFamily="2" charset="-79"/>
              <a:cs typeface="Guttman Haim-Condensed" panose="02010401010101010101" pitchFamily="2" charset="-79"/>
            </a:endParaRPr>
          </a:p>
        </p:txBody>
      </p:sp>
      <p:sp>
        <p:nvSpPr>
          <p:cNvPr id="10" name="מלבן 1">
            <a:extLst>
              <a:ext uri="{FF2B5EF4-FFF2-40B4-BE49-F238E27FC236}">
                <a16:creationId xmlns:a16="http://schemas.microsoft.com/office/drawing/2014/main" xmlns="" id="{B2701AC1-CCCD-4648-9BCE-005A2AE464B7}"/>
              </a:ext>
            </a:extLst>
          </p:cNvPr>
          <p:cNvSpPr>
            <a:spLocks noChangeArrowheads="1"/>
          </p:cNvSpPr>
          <p:nvPr/>
        </p:nvSpPr>
        <p:spPr bwMode="auto">
          <a:xfrm>
            <a:off x="336304" y="3861048"/>
            <a:ext cx="8424936" cy="936104"/>
          </a:xfrm>
          <a:prstGeom prst="rect">
            <a:avLst/>
          </a:prstGeom>
          <a:noFill/>
          <a:ln w="2857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428625" eaLnBrk="1" hangingPunct="1">
              <a:spcBef>
                <a:spcPct val="20000"/>
              </a:spcBef>
              <a:buFont typeface="Arial" pitchFamily="34" charset="0"/>
              <a:buChar char="•"/>
            </a:pPr>
            <a:endParaRPr lang="he-IL" altLang="he-IL" sz="2400" dirty="0">
              <a:solidFill>
                <a:srgbClr val="FF0000"/>
              </a:solidFill>
              <a:latin typeface="Guttman Haim" panose="02010401010101010101" pitchFamily="2" charset="-79"/>
              <a:cs typeface="Guttman Haim" panose="02010401010101010101" pitchFamily="2" charset="-79"/>
            </a:endParaRPr>
          </a:p>
          <a:p>
            <a:pPr marL="428625" eaLnBrk="1" hangingPunct="1">
              <a:spcBef>
                <a:spcPct val="20000"/>
              </a:spcBef>
              <a:buFont typeface="Arial" pitchFamily="34" charset="0"/>
              <a:buChar char="•"/>
            </a:pPr>
            <a:endParaRPr lang="he-IL" altLang="he-IL" sz="2400" dirty="0" smtClean="0">
              <a:solidFill>
                <a:srgbClr val="FF0000"/>
              </a:solidFill>
              <a:latin typeface="Guttman Haim" panose="02010401010101010101" pitchFamily="2" charset="-79"/>
              <a:cs typeface="Guttman Haim" panose="02010401010101010101" pitchFamily="2" charset="-79"/>
            </a:endParaRPr>
          </a:p>
          <a:p>
            <a:pPr marL="428625" eaLnBrk="1" hangingPunct="1">
              <a:spcBef>
                <a:spcPct val="20000"/>
              </a:spcBef>
              <a:buFont typeface="Arial" pitchFamily="34" charset="0"/>
              <a:buChar char="•"/>
            </a:pPr>
            <a:endParaRPr lang="he-IL" altLang="he-IL" sz="2400" dirty="0">
              <a:solidFill>
                <a:srgbClr val="FF0000"/>
              </a:solidFill>
              <a:latin typeface="Guttman Haim" panose="02010401010101010101" pitchFamily="2" charset="-79"/>
              <a:cs typeface="Guttman Haim" panose="02010401010101010101" pitchFamily="2" charset="-79"/>
            </a:endParaRPr>
          </a:p>
          <a:p>
            <a:pPr marL="85725" indent="0" eaLnBrk="1" hangingPunct="1">
              <a:spcBef>
                <a:spcPct val="20000"/>
              </a:spcBef>
            </a:pPr>
            <a:endParaRPr lang="he-IL" altLang="he-IL" sz="2400" dirty="0" smtClean="0">
              <a:solidFill>
                <a:srgbClr val="FF0000"/>
              </a:solidFill>
              <a:latin typeface="Guttman Haim" panose="02010401010101010101" pitchFamily="2" charset="-79"/>
              <a:cs typeface="Guttman Haim" panose="02010401010101010101" pitchFamily="2" charset="-79"/>
            </a:endParaRPr>
          </a:p>
          <a:p>
            <a:pPr marL="428625" eaLnBrk="1" hangingPunct="1">
              <a:spcBef>
                <a:spcPct val="20000"/>
              </a:spcBef>
              <a:buFont typeface="Arial" pitchFamily="34" charset="0"/>
              <a:buChar char="•"/>
            </a:pPr>
            <a:endParaRPr lang="he-IL" altLang="he-IL" sz="2400" dirty="0" smtClean="0">
              <a:solidFill>
                <a:srgbClr val="FF0000"/>
              </a:solidFill>
              <a:latin typeface="Guttman Haim" panose="02010401010101010101" pitchFamily="2" charset="-79"/>
              <a:cs typeface="Guttman Haim" panose="02010401010101010101" pitchFamily="2" charset="-79"/>
            </a:endParaRPr>
          </a:p>
          <a:p>
            <a:pPr marL="85725" indent="0" eaLnBrk="1" hangingPunct="1">
              <a:spcBef>
                <a:spcPct val="20000"/>
              </a:spcBef>
            </a:pPr>
            <a:endParaRPr lang="he-IL" altLang="he-IL" sz="2000" dirty="0">
              <a:solidFill>
                <a:srgbClr val="FF0000"/>
              </a:solidFill>
              <a:latin typeface="Guttman Haim-Condensed" panose="02010401010101010101" pitchFamily="2" charset="-79"/>
              <a:cs typeface="Guttman Haim-Condensed" panose="02010401010101010101" pitchFamily="2" charset="-79"/>
            </a:endParaRPr>
          </a:p>
          <a:p>
            <a:pPr marL="85725" indent="0" eaLnBrk="1" hangingPunct="1">
              <a:spcBef>
                <a:spcPct val="20000"/>
              </a:spcBef>
            </a:pPr>
            <a:endParaRPr lang="he-IL" altLang="he-IL" sz="2000" dirty="0" smtClean="0">
              <a:solidFill>
                <a:srgbClr val="FF0000"/>
              </a:solidFill>
              <a:latin typeface="Guttman Haim-Condensed" panose="02010401010101010101" pitchFamily="2" charset="-79"/>
              <a:cs typeface="Guttman Haim-Condensed" panose="02010401010101010101" pitchFamily="2" charset="-79"/>
            </a:endParaRPr>
          </a:p>
        </p:txBody>
      </p:sp>
      <p:sp>
        <p:nvSpPr>
          <p:cNvPr id="11" name="מלבן 1">
            <a:extLst>
              <a:ext uri="{FF2B5EF4-FFF2-40B4-BE49-F238E27FC236}">
                <a16:creationId xmlns:a16="http://schemas.microsoft.com/office/drawing/2014/main" xmlns="" id="{B2701AC1-CCCD-4648-9BCE-005A2AE464B7}"/>
              </a:ext>
            </a:extLst>
          </p:cNvPr>
          <p:cNvSpPr>
            <a:spLocks noChangeArrowheads="1"/>
          </p:cNvSpPr>
          <p:nvPr/>
        </p:nvSpPr>
        <p:spPr bwMode="auto">
          <a:xfrm>
            <a:off x="342329" y="5124192"/>
            <a:ext cx="8424936" cy="996200"/>
          </a:xfrm>
          <a:prstGeom prst="rect">
            <a:avLst/>
          </a:prstGeom>
          <a:noFill/>
          <a:ln w="28575" algn="ctr">
            <a:solidFill>
              <a:schemeClr val="accent6">
                <a:lumMod val="75000"/>
              </a:schemeClr>
            </a:solidFill>
            <a:round/>
            <a:headEnd/>
            <a:tailEnd/>
          </a:ln>
          <a:extLst/>
        </p:spPr>
        <p:txBody>
          <a:bodyPr/>
          <a:lstStyle>
            <a:lvl1pPr marL="342900" indent="-3429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428625" eaLnBrk="1" hangingPunct="1">
              <a:spcBef>
                <a:spcPct val="20000"/>
              </a:spcBef>
              <a:buFont typeface="Arial" pitchFamily="34" charset="0"/>
              <a:buChar char="•"/>
            </a:pPr>
            <a:endParaRPr lang="he-IL" altLang="he-IL" sz="2400" dirty="0">
              <a:solidFill>
                <a:srgbClr val="FF0000"/>
              </a:solidFill>
              <a:latin typeface="Guttman Haim" panose="02010401010101010101" pitchFamily="2" charset="-79"/>
              <a:cs typeface="Guttman Haim" panose="02010401010101010101" pitchFamily="2" charset="-79"/>
            </a:endParaRPr>
          </a:p>
          <a:p>
            <a:pPr marL="428625" eaLnBrk="1" hangingPunct="1">
              <a:spcBef>
                <a:spcPct val="20000"/>
              </a:spcBef>
              <a:buFont typeface="Arial" pitchFamily="34" charset="0"/>
              <a:buChar char="•"/>
            </a:pPr>
            <a:endParaRPr lang="he-IL" altLang="he-IL" sz="2400" dirty="0" smtClean="0">
              <a:solidFill>
                <a:srgbClr val="FF0000"/>
              </a:solidFill>
              <a:latin typeface="Guttman Haim" panose="02010401010101010101" pitchFamily="2" charset="-79"/>
              <a:cs typeface="Guttman Haim" panose="02010401010101010101" pitchFamily="2" charset="-79"/>
            </a:endParaRPr>
          </a:p>
          <a:p>
            <a:pPr marL="428625" eaLnBrk="1" hangingPunct="1">
              <a:spcBef>
                <a:spcPct val="20000"/>
              </a:spcBef>
              <a:buFont typeface="Arial" pitchFamily="34" charset="0"/>
              <a:buChar char="•"/>
            </a:pPr>
            <a:endParaRPr lang="he-IL" altLang="he-IL" sz="2400" dirty="0">
              <a:solidFill>
                <a:srgbClr val="FF0000"/>
              </a:solidFill>
              <a:latin typeface="Guttman Haim" panose="02010401010101010101" pitchFamily="2" charset="-79"/>
              <a:cs typeface="Guttman Haim" panose="02010401010101010101" pitchFamily="2" charset="-79"/>
            </a:endParaRPr>
          </a:p>
          <a:p>
            <a:pPr marL="85725" indent="0" eaLnBrk="1" hangingPunct="1">
              <a:spcBef>
                <a:spcPct val="20000"/>
              </a:spcBef>
            </a:pPr>
            <a:endParaRPr lang="he-IL" altLang="he-IL" sz="2400" dirty="0" smtClean="0">
              <a:solidFill>
                <a:srgbClr val="FF0000"/>
              </a:solidFill>
              <a:latin typeface="Guttman Haim" panose="02010401010101010101" pitchFamily="2" charset="-79"/>
              <a:cs typeface="Guttman Haim" panose="02010401010101010101" pitchFamily="2" charset="-79"/>
            </a:endParaRPr>
          </a:p>
          <a:p>
            <a:pPr marL="428625" eaLnBrk="1" hangingPunct="1">
              <a:spcBef>
                <a:spcPct val="20000"/>
              </a:spcBef>
              <a:buFont typeface="Arial" pitchFamily="34" charset="0"/>
              <a:buChar char="•"/>
            </a:pPr>
            <a:endParaRPr lang="he-IL" altLang="he-IL" sz="2400" dirty="0" smtClean="0">
              <a:solidFill>
                <a:srgbClr val="FF0000"/>
              </a:solidFill>
              <a:latin typeface="Guttman Haim" panose="02010401010101010101" pitchFamily="2" charset="-79"/>
              <a:cs typeface="Guttman Haim" panose="02010401010101010101" pitchFamily="2" charset="-79"/>
            </a:endParaRPr>
          </a:p>
          <a:p>
            <a:pPr marL="85725" indent="0" eaLnBrk="1" hangingPunct="1">
              <a:spcBef>
                <a:spcPct val="20000"/>
              </a:spcBef>
            </a:pPr>
            <a:endParaRPr lang="he-IL" altLang="he-IL" sz="2000" dirty="0">
              <a:solidFill>
                <a:srgbClr val="FF0000"/>
              </a:solidFill>
              <a:latin typeface="Guttman Haim-Condensed" panose="02010401010101010101" pitchFamily="2" charset="-79"/>
              <a:cs typeface="Guttman Haim-Condensed" panose="02010401010101010101" pitchFamily="2" charset="-79"/>
            </a:endParaRPr>
          </a:p>
          <a:p>
            <a:pPr marL="85725" indent="0" eaLnBrk="1" hangingPunct="1">
              <a:spcBef>
                <a:spcPct val="20000"/>
              </a:spcBef>
            </a:pPr>
            <a:endParaRPr lang="he-IL" altLang="he-IL" sz="2000" dirty="0" smtClean="0">
              <a:solidFill>
                <a:srgbClr val="FF0000"/>
              </a:solidFill>
              <a:latin typeface="Guttman Haim-Condensed" panose="02010401010101010101" pitchFamily="2" charset="-79"/>
              <a:cs typeface="Guttman Haim-Condensed" panose="02010401010101010101" pitchFamily="2" charset="-79"/>
            </a:endParaRPr>
          </a:p>
        </p:txBody>
      </p:sp>
      <p:sp>
        <p:nvSpPr>
          <p:cNvPr id="3" name="AutoShape 2" descr="×ª××¦××ª ×ª××× × ×¢×××¨ ××××¨×× ××¡××× ××"/>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solidFill>
                <a:prstClr val="black"/>
              </a:solidFill>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5171187"/>
            <a:ext cx="973216" cy="902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1673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l="9205" t="-1250" r="6089" b="14090"/>
          <a:stretch/>
        </p:blipFill>
        <p:spPr bwMode="auto">
          <a:xfrm>
            <a:off x="35499" y="476672"/>
            <a:ext cx="9145015" cy="61926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6135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971601" y="116632"/>
            <a:ext cx="7488832" cy="707886"/>
          </a:xfrm>
          <a:prstGeom prst="rect">
            <a:avLst/>
          </a:prstGeom>
          <a:noFill/>
          <a:ln w="9525">
            <a:noFill/>
            <a:miter lim="800000"/>
            <a:headEnd/>
            <a:tailEnd/>
          </a:ln>
        </p:spPr>
        <p:txBody>
          <a:bodyPr wrap="square">
            <a:spAutoFit/>
          </a:bodyPr>
          <a:lstStyle/>
          <a:p>
            <a:pPr algn="ctr" rtl="0">
              <a:defRPr/>
            </a:pPr>
            <a:r>
              <a:rPr lang="he-IL" sz="4000" b="1" spc="-1" dirty="0" smtClean="0">
                <a:solidFill>
                  <a:prstClr val="white">
                    <a:lumMod val="95000"/>
                  </a:prstClr>
                </a:solidFill>
                <a:uFill>
                  <a:solidFill>
                    <a:srgbClr val="FFFFFF"/>
                  </a:solidFill>
                </a:uFill>
                <a:latin typeface="David" panose="020E0502060401010101" pitchFamily="34" charset="-79"/>
                <a:cs typeface="+mn-cs"/>
              </a:rPr>
              <a:t>התפתחות ציר המיגון</a:t>
            </a:r>
            <a:endParaRPr lang="he-IL" sz="4000" b="1" spc="-1" dirty="0">
              <a:solidFill>
                <a:prstClr val="white">
                  <a:lumMod val="95000"/>
                </a:prstClr>
              </a:solidFill>
              <a:uFill>
                <a:solidFill>
                  <a:srgbClr val="FFFFFF"/>
                </a:solidFill>
              </a:uFill>
              <a:latin typeface="David" panose="020E0502060401010101" pitchFamily="34" charset="-79"/>
              <a:cs typeface="+mn-cs"/>
            </a:endParaRPr>
          </a:p>
        </p:txBody>
      </p:sp>
      <p:graphicFrame>
        <p:nvGraphicFramePr>
          <p:cNvPr id="5" name="Diagram 4"/>
          <p:cNvGraphicFramePr/>
          <p:nvPr>
            <p:extLst>
              <p:ext uri="{D42A27DB-BD31-4B8C-83A1-F6EECF244321}">
                <p14:modId xmlns:p14="http://schemas.microsoft.com/office/powerpoint/2010/main" val="88620189"/>
              </p:ext>
            </p:extLst>
          </p:nvPr>
        </p:nvGraphicFramePr>
        <p:xfrm>
          <a:off x="110362" y="2614139"/>
          <a:ext cx="8982822" cy="4432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4"/>
          <p:cNvPicPr>
            <a:picLocks noChangeAspect="1" noChangeArrowheads="1"/>
          </p:cNvPicPr>
          <p:nvPr/>
        </p:nvPicPr>
        <p:blipFill rotWithShape="1">
          <a:blip r:embed="rId7" cstate="print">
            <a:grayscl/>
          </a:blip>
          <a:srcRect l="9479" r="27514"/>
          <a:stretch/>
        </p:blipFill>
        <p:spPr bwMode="auto">
          <a:xfrm>
            <a:off x="6732241" y="1268760"/>
            <a:ext cx="1890542" cy="1441456"/>
          </a:xfrm>
          <a:prstGeom prst="rect">
            <a:avLst/>
          </a:prstGeom>
          <a:gradFill rotWithShape="1">
            <a:gsLst>
              <a:gs pos="0">
                <a:srgbClr val="FFFFFF"/>
              </a:gs>
              <a:gs pos="100000">
                <a:srgbClr val="FFCC66"/>
              </a:gs>
            </a:gsLst>
            <a:lin ang="5400000" scaled="1"/>
          </a:gradFill>
          <a:ln w="38100">
            <a:solidFill>
              <a:srgbClr val="000000"/>
            </a:solidFill>
            <a:miter lim="800000"/>
            <a:headEnd/>
            <a:tailEnd/>
          </a:ln>
        </p:spPr>
      </p:pic>
      <p:pic>
        <p:nvPicPr>
          <p:cNvPr id="7" name="Picture 2" descr="×ª××¦××ª ×ª××× × ×¢×××¨ ××§×××× ×¦××××¨×××"/>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43" b="12577"/>
          <a:stretch/>
        </p:blipFill>
        <p:spPr bwMode="auto">
          <a:xfrm>
            <a:off x="3309291" y="1558133"/>
            <a:ext cx="2558854" cy="1726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תמונה 4" descr="24.3 007.jpg"/>
          <p:cNvPicPr>
            <a:picLocks noChangeAspect="1"/>
          </p:cNvPicPr>
          <p:nvPr/>
        </p:nvPicPr>
        <p:blipFill rotWithShape="1">
          <a:blip r:embed="rId9" cstate="print">
            <a:extLst>
              <a:ext uri="{28A0092B-C50C-407E-A947-70E740481C1C}">
                <a14:useLocalDpi xmlns:a14="http://schemas.microsoft.com/office/drawing/2010/main" val="0"/>
              </a:ext>
            </a:extLst>
          </a:blip>
          <a:srcRect r="9772" b="20878"/>
          <a:stretch/>
        </p:blipFill>
        <p:spPr bwMode="auto">
          <a:xfrm>
            <a:off x="110362" y="1340768"/>
            <a:ext cx="2013366" cy="1324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תמונה 8" descr="מקלטים 001.jpg"/>
          <p:cNvPicPr>
            <a:picLocks noChangeAspect="1"/>
          </p:cNvPicPr>
          <p:nvPr/>
        </p:nvPicPr>
        <p:blipFill rotWithShape="1">
          <a:blip r:embed="rId10" cstate="print">
            <a:extLst>
              <a:ext uri="{28A0092B-C50C-407E-A947-70E740481C1C}">
                <a14:useLocalDpi xmlns:a14="http://schemas.microsoft.com/office/drawing/2010/main" val="0"/>
              </a:ext>
            </a:extLst>
          </a:blip>
          <a:srcRect l="45966" t="48338" r="23079" b="33127"/>
          <a:stretch/>
        </p:blipFill>
        <p:spPr bwMode="auto">
          <a:xfrm>
            <a:off x="1259632" y="2529333"/>
            <a:ext cx="1584176" cy="1331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411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04B104E3-D240-43BB-B2FB-91B34B89F5B2}"/>
              </a:ext>
            </a:extLst>
          </p:cNvPr>
          <p:cNvSpPr txBox="1">
            <a:spLocks/>
          </p:cNvSpPr>
          <p:nvPr/>
        </p:nvSpPr>
        <p:spPr>
          <a:xfrm>
            <a:off x="6462377" y="959458"/>
            <a:ext cx="2024590" cy="495429"/>
          </a:xfrm>
          <a:prstGeom prst="rect">
            <a:avLst/>
          </a:prstGeom>
        </p:spPr>
        <p:txBody>
          <a:bodyPr/>
          <a:lstStyle>
            <a:lvl1pPr algn="ctr" defTabSz="1218936" rtl="0" eaLnBrk="1" latinLnBrk="0" hangingPunct="1">
              <a:spcBef>
                <a:spcPct val="0"/>
              </a:spcBef>
              <a:buNone/>
              <a:defRPr sz="5900" kern="1200">
                <a:solidFill>
                  <a:schemeClr val="tx1"/>
                </a:solidFill>
                <a:latin typeface="+mj-lt"/>
                <a:ea typeface="+mj-ea"/>
                <a:cs typeface="+mj-cs"/>
              </a:defRPr>
            </a:lvl1pPr>
          </a:lstStyle>
          <a:p>
            <a:pPr algn="r" rtl="1" fontAlgn="auto">
              <a:lnSpc>
                <a:spcPts val="2026"/>
              </a:lnSpc>
              <a:spcAft>
                <a:spcPts val="0"/>
              </a:spcAft>
            </a:pPr>
            <a:r>
              <a:rPr lang="he-IL" sz="1800" dirty="0">
                <a:solidFill>
                  <a:srgbClr val="FFFFFF"/>
                </a:solidFill>
                <a:latin typeface="Arial" panose="020B0604020202020204" pitchFamily="34" charset="0"/>
                <a:cs typeface="Arial" panose="020B0604020202020204" pitchFamily="34" charset="0"/>
              </a:rPr>
              <a:t>התפיסה המבצעית של פקע"ר</a:t>
            </a:r>
            <a:endParaRPr lang="en-US" sz="1800" dirty="0">
              <a:solidFill>
                <a:srgbClr val="FFFFFF"/>
              </a:solidFill>
              <a:latin typeface="Arial" panose="020B0604020202020204" pitchFamily="34" charset="0"/>
              <a:cs typeface="Arial" panose="020B0604020202020204" pitchFamily="34" charset="0"/>
            </a:endParaRPr>
          </a:p>
        </p:txBody>
      </p:sp>
      <p:sp>
        <p:nvSpPr>
          <p:cNvPr id="40" name="מלבן 39">
            <a:extLst>
              <a:ext uri="{FF2B5EF4-FFF2-40B4-BE49-F238E27FC236}">
                <a16:creationId xmlns:a16="http://schemas.microsoft.com/office/drawing/2014/main" xmlns="" id="{6D5D9DAD-0D97-4065-9279-73B20AE2317F}"/>
              </a:ext>
            </a:extLst>
          </p:cNvPr>
          <p:cNvSpPr/>
          <p:nvPr/>
        </p:nvSpPr>
        <p:spPr bwMode="auto">
          <a:xfrm>
            <a:off x="111895" y="4208510"/>
            <a:ext cx="2566728" cy="1792910"/>
          </a:xfrm>
          <a:prstGeom prst="rect">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defTabSz="914446" eaLnBrk="1" fontAlgn="auto" hangingPunct="1">
              <a:spcBef>
                <a:spcPct val="30000"/>
              </a:spcBef>
              <a:spcAft>
                <a:spcPts val="0"/>
              </a:spcAft>
            </a:pPr>
            <a:endParaRPr lang="he-IL" altLang="he-IL" sz="1125" b="1" dirty="0">
              <a:solidFill>
                <a:srgbClr val="F7A00D">
                  <a:lumMod val="75000"/>
                </a:srgbClr>
              </a:solidFill>
              <a:latin typeface="Arial" panose="020B0604020202020204" pitchFamily="34" charset="0"/>
            </a:endParaRPr>
          </a:p>
          <a:p>
            <a:pPr defTabSz="914446" eaLnBrk="1" fontAlgn="auto" hangingPunct="1">
              <a:spcBef>
                <a:spcPct val="30000"/>
              </a:spcBef>
              <a:spcAft>
                <a:spcPts val="0"/>
              </a:spcAft>
            </a:pPr>
            <a:r>
              <a:rPr lang="he-IL" altLang="he-IL" sz="1125" b="1" dirty="0">
                <a:solidFill>
                  <a:srgbClr val="F7A00D">
                    <a:lumMod val="75000"/>
                  </a:srgbClr>
                </a:solidFill>
                <a:latin typeface="Arial" panose="020B0604020202020204" pitchFamily="34" charset="0"/>
              </a:rPr>
              <a:t>פעולות תמיכה בחזית:</a:t>
            </a:r>
          </a:p>
          <a:p>
            <a:pPr defTabSz="914446" eaLnBrk="1" fontAlgn="auto" hangingPunct="1">
              <a:spcBef>
                <a:spcPct val="20000"/>
              </a:spcBef>
              <a:spcAft>
                <a:spcPts val="0"/>
              </a:spcAft>
              <a:buFontTx/>
              <a:buAutoNum type="arabicPeriod"/>
            </a:pPr>
            <a:r>
              <a:rPr lang="he-IL" altLang="he-IL" sz="1125" dirty="0">
                <a:solidFill>
                  <a:srgbClr val="646464"/>
                </a:solidFill>
                <a:latin typeface="Arial" panose="020B0604020202020204" pitchFamily="34" charset="0"/>
              </a:rPr>
              <a:t> תרומה לתהליך קבלת ההחלטות  </a:t>
            </a:r>
          </a:p>
          <a:p>
            <a:pPr defTabSz="914446" eaLnBrk="1" fontAlgn="auto" hangingPunct="1">
              <a:spcBef>
                <a:spcPct val="20000"/>
              </a:spcBef>
              <a:spcAft>
                <a:spcPts val="0"/>
              </a:spcAft>
            </a:pPr>
            <a:r>
              <a:rPr lang="he-IL" altLang="he-IL" sz="1125" dirty="0">
                <a:solidFill>
                  <a:srgbClr val="646464"/>
                </a:solidFill>
                <a:latin typeface="Arial" panose="020B0604020202020204" pitchFamily="34" charset="0"/>
              </a:rPr>
              <a:t>    במטה הכללי</a:t>
            </a:r>
          </a:p>
          <a:p>
            <a:pPr defTabSz="914446" eaLnBrk="1" fontAlgn="auto" hangingPunct="1">
              <a:spcBef>
                <a:spcPct val="20000"/>
              </a:spcBef>
              <a:spcAft>
                <a:spcPts val="0"/>
              </a:spcAft>
            </a:pPr>
            <a:r>
              <a:rPr lang="he-IL" altLang="he-IL" sz="1125" dirty="0">
                <a:solidFill>
                  <a:srgbClr val="646464"/>
                </a:solidFill>
                <a:latin typeface="Arial" panose="020B0604020202020204" pitchFamily="34" charset="0"/>
              </a:rPr>
              <a:t>2. סיוע לפיקודים המרחביים בתחומי </a:t>
            </a:r>
          </a:p>
          <a:p>
            <a:pPr defTabSz="914446" eaLnBrk="1" fontAlgn="auto" hangingPunct="1">
              <a:spcBef>
                <a:spcPct val="20000"/>
              </a:spcBef>
              <a:spcAft>
                <a:spcPts val="0"/>
              </a:spcAft>
            </a:pPr>
            <a:r>
              <a:rPr lang="he-IL" altLang="he-IL" sz="1125" dirty="0">
                <a:solidFill>
                  <a:srgbClr val="646464"/>
                </a:solidFill>
                <a:latin typeface="Arial" panose="020B0604020202020204" pitchFamily="34" charset="0"/>
              </a:rPr>
              <a:t>    הג"א</a:t>
            </a:r>
          </a:p>
          <a:p>
            <a:pPr defTabSz="914446" eaLnBrk="1" fontAlgn="auto" hangingPunct="1">
              <a:spcBef>
                <a:spcPct val="20000"/>
              </a:spcBef>
              <a:spcAft>
                <a:spcPts val="0"/>
              </a:spcAft>
            </a:pPr>
            <a:r>
              <a:rPr lang="he-IL" altLang="he-IL" sz="1125" dirty="0">
                <a:solidFill>
                  <a:srgbClr val="646464"/>
                </a:solidFill>
                <a:latin typeface="Arial" panose="020B0604020202020204" pitchFamily="34" charset="0"/>
              </a:rPr>
              <a:t>3. סיוע בהתגוננות העורף הצבאי</a:t>
            </a:r>
          </a:p>
        </p:txBody>
      </p:sp>
      <p:grpSp>
        <p:nvGrpSpPr>
          <p:cNvPr id="63" name="קבוצה 62">
            <a:extLst>
              <a:ext uri="{FF2B5EF4-FFF2-40B4-BE49-F238E27FC236}">
                <a16:creationId xmlns:a16="http://schemas.microsoft.com/office/drawing/2014/main" xmlns="" id="{8E174001-492C-4547-A962-F9E75F9473A5}"/>
              </a:ext>
            </a:extLst>
          </p:cNvPr>
          <p:cNvGrpSpPr/>
          <p:nvPr/>
        </p:nvGrpSpPr>
        <p:grpSpPr>
          <a:xfrm>
            <a:off x="113139" y="2553098"/>
            <a:ext cx="7965997" cy="1547871"/>
            <a:chOff x="830121" y="2714879"/>
            <a:chExt cx="10618564" cy="2063291"/>
          </a:xfrm>
        </p:grpSpPr>
        <p:grpSp>
          <p:nvGrpSpPr>
            <p:cNvPr id="62" name="קבוצה 61">
              <a:extLst>
                <a:ext uri="{FF2B5EF4-FFF2-40B4-BE49-F238E27FC236}">
                  <a16:creationId xmlns:a16="http://schemas.microsoft.com/office/drawing/2014/main" xmlns="" id="{6FBCC03D-8B65-4D65-A7F8-73A8D51C808B}"/>
                </a:ext>
              </a:extLst>
            </p:cNvPr>
            <p:cNvGrpSpPr/>
            <p:nvPr/>
          </p:nvGrpSpPr>
          <p:grpSpPr>
            <a:xfrm>
              <a:off x="8027271" y="2714879"/>
              <a:ext cx="3421414" cy="2060772"/>
              <a:chOff x="11352212" y="2714879"/>
              <a:chExt cx="3421414" cy="2060772"/>
            </a:xfrm>
          </p:grpSpPr>
          <p:pic>
            <p:nvPicPr>
              <p:cNvPr id="32" name="תמונה 31" descr="תמונה שמכילה בקבוק, ציור&#10;&#10;התיאור נוצר באופן אוטומטי">
                <a:extLst>
                  <a:ext uri="{FF2B5EF4-FFF2-40B4-BE49-F238E27FC236}">
                    <a16:creationId xmlns:a16="http://schemas.microsoft.com/office/drawing/2014/main" xmlns="" id="{7F78B8C0-72B0-40DA-92A7-ABEA5A9751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4474" r="158" b="38555"/>
              <a:stretch/>
            </p:blipFill>
            <p:spPr>
              <a:xfrm>
                <a:off x="12088146" y="2714879"/>
                <a:ext cx="1946230" cy="1427232"/>
              </a:xfrm>
              <a:prstGeom prst="rect">
                <a:avLst/>
              </a:prstGeom>
            </p:spPr>
          </p:pic>
          <p:grpSp>
            <p:nvGrpSpPr>
              <p:cNvPr id="61" name="קבוצה 60">
                <a:extLst>
                  <a:ext uri="{FF2B5EF4-FFF2-40B4-BE49-F238E27FC236}">
                    <a16:creationId xmlns:a16="http://schemas.microsoft.com/office/drawing/2014/main" xmlns="" id="{8A341B19-686F-48B7-9A88-ACC4F343AEB5}"/>
                  </a:ext>
                </a:extLst>
              </p:cNvPr>
              <p:cNvGrpSpPr/>
              <p:nvPr/>
            </p:nvGrpSpPr>
            <p:grpSpPr>
              <a:xfrm>
                <a:off x="11352212" y="2881077"/>
                <a:ext cx="3421414" cy="1894574"/>
                <a:chOff x="11352212" y="2881077"/>
                <a:chExt cx="3421414" cy="1894574"/>
              </a:xfrm>
            </p:grpSpPr>
            <p:grpSp>
              <p:nvGrpSpPr>
                <p:cNvPr id="34" name="קבוצה 33">
                  <a:extLst>
                    <a:ext uri="{FF2B5EF4-FFF2-40B4-BE49-F238E27FC236}">
                      <a16:creationId xmlns:a16="http://schemas.microsoft.com/office/drawing/2014/main" xmlns="" id="{4FB28C0E-8091-49BF-825D-FA64534ECBF7}"/>
                    </a:ext>
                  </a:extLst>
                </p:cNvPr>
                <p:cNvGrpSpPr/>
                <p:nvPr/>
              </p:nvGrpSpPr>
              <p:grpSpPr>
                <a:xfrm>
                  <a:off x="11352212" y="2881077"/>
                  <a:ext cx="3421414" cy="1262043"/>
                  <a:chOff x="5942012" y="242399"/>
                  <a:chExt cx="2406745" cy="1612529"/>
                </a:xfrm>
              </p:grpSpPr>
              <p:sp>
                <p:nvSpPr>
                  <p:cNvPr id="36" name="מלבן 35">
                    <a:extLst>
                      <a:ext uri="{FF2B5EF4-FFF2-40B4-BE49-F238E27FC236}">
                        <a16:creationId xmlns:a16="http://schemas.microsoft.com/office/drawing/2014/main" xmlns="" id="{11D51E33-039B-4E92-94D0-381B62DBF8FC}"/>
                      </a:ext>
                    </a:extLst>
                  </p:cNvPr>
                  <p:cNvSpPr/>
                  <p:nvPr/>
                </p:nvSpPr>
                <p:spPr bwMode="auto">
                  <a:xfrm>
                    <a:off x="5942012" y="242400"/>
                    <a:ext cx="727589" cy="1612528"/>
                  </a:xfrm>
                  <a:prstGeom prst="rect">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sp>
                <p:nvSpPr>
                  <p:cNvPr id="37" name="מלבן 36">
                    <a:extLst>
                      <a:ext uri="{FF2B5EF4-FFF2-40B4-BE49-F238E27FC236}">
                        <a16:creationId xmlns:a16="http://schemas.microsoft.com/office/drawing/2014/main" xmlns="" id="{49E8DA14-47BA-477F-9630-6261C603F38B}"/>
                      </a:ext>
                    </a:extLst>
                  </p:cNvPr>
                  <p:cNvSpPr/>
                  <p:nvPr/>
                </p:nvSpPr>
                <p:spPr bwMode="auto">
                  <a:xfrm>
                    <a:off x="7621168" y="242399"/>
                    <a:ext cx="727589" cy="1612528"/>
                  </a:xfrm>
                  <a:prstGeom prst="rect">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r>
                      <a:rPr lang="he-IL" dirty="0">
                        <a:solidFill>
                          <a:srgbClr val="262626"/>
                        </a:solidFill>
                        <a:latin typeface="Calibri Light"/>
                      </a:rPr>
                      <a:t> </a:t>
                    </a:r>
                  </a:p>
                </p:txBody>
              </p:sp>
            </p:grpSp>
            <p:sp>
              <p:nvSpPr>
                <p:cNvPr id="44" name="מלבן 43">
                  <a:extLst>
                    <a:ext uri="{FF2B5EF4-FFF2-40B4-BE49-F238E27FC236}">
                      <a16:creationId xmlns:a16="http://schemas.microsoft.com/office/drawing/2014/main" xmlns="" id="{57F27C18-FF5E-4DB0-AE30-62906639CF8E}"/>
                    </a:ext>
                  </a:extLst>
                </p:cNvPr>
                <p:cNvSpPr/>
                <p:nvPr/>
              </p:nvSpPr>
              <p:spPr bwMode="auto">
                <a:xfrm>
                  <a:off x="11352212" y="4137669"/>
                  <a:ext cx="3421413" cy="637982"/>
                </a:xfrm>
                <a:prstGeom prst="rect">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grpSp>
        </p:grpSp>
        <p:grpSp>
          <p:nvGrpSpPr>
            <p:cNvPr id="60" name="קבוצה 59">
              <a:extLst>
                <a:ext uri="{FF2B5EF4-FFF2-40B4-BE49-F238E27FC236}">
                  <a16:creationId xmlns:a16="http://schemas.microsoft.com/office/drawing/2014/main" xmlns="" id="{1A941665-A442-4754-83C0-E277B4142F4C}"/>
                </a:ext>
              </a:extLst>
            </p:cNvPr>
            <p:cNvGrpSpPr/>
            <p:nvPr/>
          </p:nvGrpSpPr>
          <p:grpSpPr>
            <a:xfrm>
              <a:off x="4430113" y="2714879"/>
              <a:ext cx="3421414" cy="2060772"/>
              <a:chOff x="7737802" y="2714879"/>
              <a:chExt cx="3421414" cy="2060772"/>
            </a:xfrm>
          </p:grpSpPr>
          <p:pic>
            <p:nvPicPr>
              <p:cNvPr id="55" name="תמונה 54" descr="תמונה שמכילה בקבוק, ציור&#10;&#10;התיאור נוצר באופן אוטומטי">
                <a:extLst>
                  <a:ext uri="{FF2B5EF4-FFF2-40B4-BE49-F238E27FC236}">
                    <a16:creationId xmlns:a16="http://schemas.microsoft.com/office/drawing/2014/main" xmlns="" id="{346CAB15-6297-467D-8A48-54A618AE84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28" r="25003" b="38555"/>
              <a:stretch/>
            </p:blipFill>
            <p:spPr>
              <a:xfrm>
                <a:off x="8479142" y="2714879"/>
                <a:ext cx="1946230" cy="1427232"/>
              </a:xfrm>
              <a:prstGeom prst="rect">
                <a:avLst/>
              </a:prstGeom>
            </p:spPr>
          </p:pic>
          <p:grpSp>
            <p:nvGrpSpPr>
              <p:cNvPr id="50" name="קבוצה 49">
                <a:extLst>
                  <a:ext uri="{FF2B5EF4-FFF2-40B4-BE49-F238E27FC236}">
                    <a16:creationId xmlns:a16="http://schemas.microsoft.com/office/drawing/2014/main" xmlns="" id="{B7511C82-9450-4AF3-B9D9-EBED8C32DF83}"/>
                  </a:ext>
                </a:extLst>
              </p:cNvPr>
              <p:cNvGrpSpPr/>
              <p:nvPr/>
            </p:nvGrpSpPr>
            <p:grpSpPr>
              <a:xfrm>
                <a:off x="7737802" y="2881077"/>
                <a:ext cx="3421414" cy="1262043"/>
                <a:chOff x="5942012" y="242399"/>
                <a:chExt cx="2406745" cy="1612529"/>
              </a:xfrm>
            </p:grpSpPr>
            <p:sp>
              <p:nvSpPr>
                <p:cNvPr id="51" name="מלבן 50">
                  <a:extLst>
                    <a:ext uri="{FF2B5EF4-FFF2-40B4-BE49-F238E27FC236}">
                      <a16:creationId xmlns:a16="http://schemas.microsoft.com/office/drawing/2014/main" xmlns="" id="{3DE194B8-6573-4A92-B930-E84819347394}"/>
                    </a:ext>
                  </a:extLst>
                </p:cNvPr>
                <p:cNvSpPr/>
                <p:nvPr/>
              </p:nvSpPr>
              <p:spPr bwMode="auto">
                <a:xfrm>
                  <a:off x="5942012" y="242400"/>
                  <a:ext cx="727589" cy="1612528"/>
                </a:xfrm>
                <a:prstGeom prst="rect">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sp>
              <p:nvSpPr>
                <p:cNvPr id="52" name="מלבן 51">
                  <a:extLst>
                    <a:ext uri="{FF2B5EF4-FFF2-40B4-BE49-F238E27FC236}">
                      <a16:creationId xmlns:a16="http://schemas.microsoft.com/office/drawing/2014/main" xmlns="" id="{C2980AC0-1D84-4007-889E-E483C0DDBB74}"/>
                    </a:ext>
                  </a:extLst>
                </p:cNvPr>
                <p:cNvSpPr/>
                <p:nvPr/>
              </p:nvSpPr>
              <p:spPr bwMode="auto">
                <a:xfrm>
                  <a:off x="7621168" y="242399"/>
                  <a:ext cx="727589" cy="1612528"/>
                </a:xfrm>
                <a:prstGeom prst="rect">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r>
                    <a:rPr lang="he-IL" dirty="0">
                      <a:solidFill>
                        <a:srgbClr val="262626"/>
                      </a:solidFill>
                      <a:latin typeface="Calibri Light"/>
                    </a:rPr>
                    <a:t> </a:t>
                  </a:r>
                </a:p>
              </p:txBody>
            </p:sp>
          </p:grpSp>
          <p:sp>
            <p:nvSpPr>
              <p:cNvPr id="53" name="מלבן 52">
                <a:extLst>
                  <a:ext uri="{FF2B5EF4-FFF2-40B4-BE49-F238E27FC236}">
                    <a16:creationId xmlns:a16="http://schemas.microsoft.com/office/drawing/2014/main" xmlns="" id="{54EF31FD-71CA-4B3E-AD2C-CC10657D5993}"/>
                  </a:ext>
                </a:extLst>
              </p:cNvPr>
              <p:cNvSpPr/>
              <p:nvPr/>
            </p:nvSpPr>
            <p:spPr bwMode="auto">
              <a:xfrm>
                <a:off x="7737802" y="4137669"/>
                <a:ext cx="3421413" cy="637982"/>
              </a:xfrm>
              <a:prstGeom prst="rect">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grpSp>
        <p:grpSp>
          <p:nvGrpSpPr>
            <p:cNvPr id="8" name="קבוצה 7">
              <a:extLst>
                <a:ext uri="{FF2B5EF4-FFF2-40B4-BE49-F238E27FC236}">
                  <a16:creationId xmlns:a16="http://schemas.microsoft.com/office/drawing/2014/main" xmlns="" id="{C68267A3-0CD7-459C-BCBC-BE7F8D32419B}"/>
                </a:ext>
              </a:extLst>
            </p:cNvPr>
            <p:cNvGrpSpPr/>
            <p:nvPr/>
          </p:nvGrpSpPr>
          <p:grpSpPr>
            <a:xfrm>
              <a:off x="830121" y="2714879"/>
              <a:ext cx="3421414" cy="2063291"/>
              <a:chOff x="4155062" y="2714879"/>
              <a:chExt cx="3421414" cy="2063291"/>
            </a:xfrm>
          </p:grpSpPr>
          <p:pic>
            <p:nvPicPr>
              <p:cNvPr id="18" name="תמונה 17" descr="תמונה שמכילה בקבוק, ציור&#10;&#10;התיאור נוצר באופן אוטומטי">
                <a:extLst>
                  <a:ext uri="{FF2B5EF4-FFF2-40B4-BE49-F238E27FC236}">
                    <a16:creationId xmlns:a16="http://schemas.microsoft.com/office/drawing/2014/main" xmlns="" id="{1C668617-CB3E-43EB-B474-F2A2F2C72E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774" r="49857" b="38555"/>
              <a:stretch/>
            </p:blipFill>
            <p:spPr>
              <a:xfrm>
                <a:off x="4892653" y="2714879"/>
                <a:ext cx="1946230" cy="1427232"/>
              </a:xfrm>
              <a:prstGeom prst="rect">
                <a:avLst/>
              </a:prstGeom>
            </p:spPr>
          </p:pic>
          <p:grpSp>
            <p:nvGrpSpPr>
              <p:cNvPr id="56" name="קבוצה 55">
                <a:extLst>
                  <a:ext uri="{FF2B5EF4-FFF2-40B4-BE49-F238E27FC236}">
                    <a16:creationId xmlns:a16="http://schemas.microsoft.com/office/drawing/2014/main" xmlns="" id="{C3FFC73D-A1E7-4324-A2E2-BD0EAA72A5C5}"/>
                  </a:ext>
                </a:extLst>
              </p:cNvPr>
              <p:cNvGrpSpPr/>
              <p:nvPr/>
            </p:nvGrpSpPr>
            <p:grpSpPr>
              <a:xfrm>
                <a:off x="4155062" y="2883596"/>
                <a:ext cx="3421414" cy="1262043"/>
                <a:chOff x="5942012" y="242399"/>
                <a:chExt cx="2406745" cy="1612529"/>
              </a:xfrm>
            </p:grpSpPr>
            <p:sp>
              <p:nvSpPr>
                <p:cNvPr id="57" name="מלבן 56">
                  <a:extLst>
                    <a:ext uri="{FF2B5EF4-FFF2-40B4-BE49-F238E27FC236}">
                      <a16:creationId xmlns:a16="http://schemas.microsoft.com/office/drawing/2014/main" xmlns="" id="{F4F0A003-B952-4826-886B-90C95BB780A9}"/>
                    </a:ext>
                  </a:extLst>
                </p:cNvPr>
                <p:cNvSpPr/>
                <p:nvPr/>
              </p:nvSpPr>
              <p:spPr bwMode="auto">
                <a:xfrm>
                  <a:off x="5942012" y="242400"/>
                  <a:ext cx="727589" cy="1612528"/>
                </a:xfrm>
                <a:prstGeom prst="rect">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sp>
              <p:nvSpPr>
                <p:cNvPr id="58" name="מלבן 57">
                  <a:extLst>
                    <a:ext uri="{FF2B5EF4-FFF2-40B4-BE49-F238E27FC236}">
                      <a16:creationId xmlns:a16="http://schemas.microsoft.com/office/drawing/2014/main" xmlns="" id="{9A4BBD1B-5296-4B9E-8089-7D7FFBB4EBB5}"/>
                    </a:ext>
                  </a:extLst>
                </p:cNvPr>
                <p:cNvSpPr/>
                <p:nvPr/>
              </p:nvSpPr>
              <p:spPr bwMode="auto">
                <a:xfrm>
                  <a:off x="7621168" y="242399"/>
                  <a:ext cx="727589" cy="1612528"/>
                </a:xfrm>
                <a:prstGeom prst="rect">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r>
                    <a:rPr lang="he-IL" dirty="0">
                      <a:solidFill>
                        <a:srgbClr val="262626"/>
                      </a:solidFill>
                      <a:latin typeface="Calibri Light"/>
                    </a:rPr>
                    <a:t> </a:t>
                  </a:r>
                </a:p>
              </p:txBody>
            </p:sp>
          </p:grpSp>
          <p:sp>
            <p:nvSpPr>
              <p:cNvPr id="59" name="מלבן 58">
                <a:extLst>
                  <a:ext uri="{FF2B5EF4-FFF2-40B4-BE49-F238E27FC236}">
                    <a16:creationId xmlns:a16="http://schemas.microsoft.com/office/drawing/2014/main" xmlns="" id="{09C50E29-08F7-4C9C-987B-919DBA4570E0}"/>
                  </a:ext>
                </a:extLst>
              </p:cNvPr>
              <p:cNvSpPr/>
              <p:nvPr/>
            </p:nvSpPr>
            <p:spPr bwMode="auto">
              <a:xfrm>
                <a:off x="4155062" y="4140188"/>
                <a:ext cx="3421413" cy="637982"/>
              </a:xfrm>
              <a:prstGeom prst="rect">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grpSp>
      </p:grpSp>
      <p:sp>
        <p:nvSpPr>
          <p:cNvPr id="64" name="Text Placeholder 15">
            <a:extLst>
              <a:ext uri="{FF2B5EF4-FFF2-40B4-BE49-F238E27FC236}">
                <a16:creationId xmlns:a16="http://schemas.microsoft.com/office/drawing/2014/main" xmlns="" id="{5CE943B0-940F-44B0-B201-5B81150EB2A0}"/>
              </a:ext>
            </a:extLst>
          </p:cNvPr>
          <p:cNvSpPr txBox="1">
            <a:spLocks/>
          </p:cNvSpPr>
          <p:nvPr/>
        </p:nvSpPr>
        <p:spPr>
          <a:xfrm>
            <a:off x="5512407" y="3545673"/>
            <a:ext cx="2566728" cy="412640"/>
          </a:xfrm>
          <a:prstGeom prst="rect">
            <a:avLst/>
          </a:prstGeom>
        </p:spPr>
        <p:txBody>
          <a:bodyPr wrap="none" lIns="0" tIns="0" rIns="0" bIns="0" anchor="ctr">
            <a:noAutofit/>
          </a:bodyPr>
          <a:lstStyle>
            <a:lvl1pPr marL="0" indent="0" algn="ctr" defTabSz="1218987" rtl="0" eaLnBrk="1" latinLnBrk="0" hangingPunct="1">
              <a:spcBef>
                <a:spcPct val="20000"/>
              </a:spcBef>
              <a:buFont typeface="Arial" pitchFamily="34" charset="0"/>
              <a:buNone/>
              <a:defRPr sz="1467" b="0" kern="1200" baseline="0">
                <a:solidFill>
                  <a:schemeClr val="bg1">
                    <a:lumMod val="65000"/>
                  </a:schemeClr>
                </a:solidFill>
                <a:latin typeface="+mn-lt"/>
                <a:ea typeface="Roboto" panose="02000000000000000000" pitchFamily="2" charset="0"/>
                <a:cs typeface="+mn-cs"/>
              </a:defRPr>
            </a:lvl1pPr>
            <a:lvl2pPr marL="457178" indent="0" algn="l" defTabSz="1218987" rtl="0" eaLnBrk="1" latinLnBrk="0" hangingPunct="1">
              <a:spcBef>
                <a:spcPct val="20000"/>
              </a:spcBef>
              <a:buFont typeface="Arial" pitchFamily="34" charset="0"/>
              <a:buNone/>
              <a:defRPr sz="1200" kern="1200">
                <a:solidFill>
                  <a:schemeClr val="tx1"/>
                </a:solidFill>
                <a:latin typeface="+mn-lt"/>
                <a:ea typeface="+mn-ea"/>
                <a:cs typeface="+mn-cs"/>
              </a:defRPr>
            </a:lvl2pPr>
            <a:lvl3pPr marL="914354" indent="0" algn="l" defTabSz="1218987" rtl="0" eaLnBrk="1" latinLnBrk="0" hangingPunct="1">
              <a:spcBef>
                <a:spcPct val="20000"/>
              </a:spcBef>
              <a:buFont typeface="Arial" pitchFamily="34" charset="0"/>
              <a:buNone/>
              <a:defRPr sz="1000" kern="1200">
                <a:solidFill>
                  <a:schemeClr val="tx1"/>
                </a:solidFill>
                <a:latin typeface="+mn-lt"/>
                <a:ea typeface="+mn-ea"/>
                <a:cs typeface="+mn-cs"/>
              </a:defRPr>
            </a:lvl3pPr>
            <a:lvl4pPr marL="1371532"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4pPr>
            <a:lvl5pPr marL="1828709"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5pPr>
            <a:lvl6pPr marL="2285886"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6pPr>
            <a:lvl7pPr marL="2743062"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7pPr>
            <a:lvl8pPr marL="3200240"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8pPr>
            <a:lvl9pPr marL="3657418"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9pPr>
          </a:lstStyle>
          <a:p>
            <a:pPr rtl="1" fontAlgn="auto">
              <a:lnSpc>
                <a:spcPts val="1050"/>
              </a:lnSpc>
              <a:spcAft>
                <a:spcPts val="0"/>
              </a:spcAft>
            </a:pPr>
            <a:r>
              <a:rPr lang="he-IL" sz="1125" dirty="0">
                <a:solidFill>
                  <a:srgbClr val="646464"/>
                </a:solidFill>
                <a:latin typeface="Arial" panose="020B0604020202020204" pitchFamily="34" charset="0"/>
                <a:cs typeface="Arial" panose="020B0604020202020204" pitchFamily="34" charset="0"/>
              </a:rPr>
              <a:t>מזעור הנפגעים והנזק </a:t>
            </a:r>
          </a:p>
          <a:p>
            <a:pPr rtl="1" fontAlgn="auto">
              <a:lnSpc>
                <a:spcPts val="1050"/>
              </a:lnSpc>
              <a:spcAft>
                <a:spcPts val="0"/>
              </a:spcAft>
            </a:pPr>
            <a:r>
              <a:rPr lang="he-IL" sz="1125" dirty="0">
                <a:solidFill>
                  <a:srgbClr val="646464"/>
                </a:solidFill>
                <a:latin typeface="Arial" panose="020B0604020202020204" pitchFamily="34" charset="0"/>
                <a:cs typeface="Arial" panose="020B0604020202020204" pitchFamily="34" charset="0"/>
              </a:rPr>
              <a:t>בעת אירוע בעורף</a:t>
            </a:r>
            <a:endParaRPr lang="en-US" sz="1125" dirty="0">
              <a:solidFill>
                <a:srgbClr val="646464"/>
              </a:solidFill>
              <a:latin typeface="Arial" panose="020B0604020202020204" pitchFamily="34" charset="0"/>
              <a:cs typeface="Arial" panose="020B0604020202020204" pitchFamily="34" charset="0"/>
            </a:endParaRPr>
          </a:p>
        </p:txBody>
      </p:sp>
      <p:sp>
        <p:nvSpPr>
          <p:cNvPr id="65" name="Text Placeholder 15">
            <a:extLst>
              <a:ext uri="{FF2B5EF4-FFF2-40B4-BE49-F238E27FC236}">
                <a16:creationId xmlns:a16="http://schemas.microsoft.com/office/drawing/2014/main" xmlns="" id="{AE1CB8A9-8EC5-47A7-96AA-3BDA1F4C07F1}"/>
              </a:ext>
            </a:extLst>
          </p:cNvPr>
          <p:cNvSpPr txBox="1">
            <a:spLocks/>
          </p:cNvSpPr>
          <p:nvPr/>
        </p:nvSpPr>
        <p:spPr>
          <a:xfrm>
            <a:off x="2810466" y="3416279"/>
            <a:ext cx="2570100" cy="412640"/>
          </a:xfrm>
          <a:prstGeom prst="rect">
            <a:avLst/>
          </a:prstGeom>
        </p:spPr>
        <p:txBody>
          <a:bodyPr wrap="none" lIns="0" tIns="0" rIns="0" bIns="0" anchor="ctr">
            <a:noAutofit/>
          </a:bodyPr>
          <a:lstStyle>
            <a:lvl1pPr marL="0" indent="0" algn="ctr" defTabSz="1218987" rtl="0" eaLnBrk="1" latinLnBrk="0" hangingPunct="1">
              <a:spcBef>
                <a:spcPct val="20000"/>
              </a:spcBef>
              <a:buFont typeface="Arial" pitchFamily="34" charset="0"/>
              <a:buNone/>
              <a:defRPr sz="1467" b="0" kern="1200" baseline="0">
                <a:solidFill>
                  <a:schemeClr val="bg1">
                    <a:lumMod val="65000"/>
                  </a:schemeClr>
                </a:solidFill>
                <a:latin typeface="+mn-lt"/>
                <a:ea typeface="Roboto" panose="02000000000000000000" pitchFamily="2" charset="0"/>
                <a:cs typeface="+mn-cs"/>
              </a:defRPr>
            </a:lvl1pPr>
            <a:lvl2pPr marL="457178" indent="0" algn="l" defTabSz="1218987" rtl="0" eaLnBrk="1" latinLnBrk="0" hangingPunct="1">
              <a:spcBef>
                <a:spcPct val="20000"/>
              </a:spcBef>
              <a:buFont typeface="Arial" pitchFamily="34" charset="0"/>
              <a:buNone/>
              <a:defRPr sz="1200" kern="1200">
                <a:solidFill>
                  <a:schemeClr val="tx1"/>
                </a:solidFill>
                <a:latin typeface="+mn-lt"/>
                <a:ea typeface="+mn-ea"/>
                <a:cs typeface="+mn-cs"/>
              </a:defRPr>
            </a:lvl2pPr>
            <a:lvl3pPr marL="914354" indent="0" algn="l" defTabSz="1218987" rtl="0" eaLnBrk="1" latinLnBrk="0" hangingPunct="1">
              <a:spcBef>
                <a:spcPct val="20000"/>
              </a:spcBef>
              <a:buFont typeface="Arial" pitchFamily="34" charset="0"/>
              <a:buNone/>
              <a:defRPr sz="1000" kern="1200">
                <a:solidFill>
                  <a:schemeClr val="tx1"/>
                </a:solidFill>
                <a:latin typeface="+mn-lt"/>
                <a:ea typeface="+mn-ea"/>
                <a:cs typeface="+mn-cs"/>
              </a:defRPr>
            </a:lvl3pPr>
            <a:lvl4pPr marL="1371532"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4pPr>
            <a:lvl5pPr marL="1828709"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5pPr>
            <a:lvl6pPr marL="2285886"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6pPr>
            <a:lvl7pPr marL="2743062"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7pPr>
            <a:lvl8pPr marL="3200240"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8pPr>
            <a:lvl9pPr marL="3657418"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9pPr>
          </a:lstStyle>
          <a:p>
            <a:pPr rtl="1" fontAlgn="auto">
              <a:lnSpc>
                <a:spcPts val="1050"/>
              </a:lnSpc>
              <a:spcAft>
                <a:spcPts val="0"/>
              </a:spcAft>
            </a:pPr>
            <a:endParaRPr lang="he-IL" sz="1125" dirty="0">
              <a:solidFill>
                <a:srgbClr val="646464"/>
              </a:solidFill>
              <a:latin typeface="Arial" panose="020B0604020202020204" pitchFamily="34" charset="0"/>
              <a:cs typeface="Arial" panose="020B0604020202020204" pitchFamily="34" charset="0"/>
            </a:endParaRPr>
          </a:p>
          <a:p>
            <a:pPr rtl="1" fontAlgn="auto">
              <a:lnSpc>
                <a:spcPts val="1050"/>
              </a:lnSpc>
              <a:spcAft>
                <a:spcPts val="0"/>
              </a:spcAft>
            </a:pPr>
            <a:r>
              <a:rPr lang="he-IL" sz="1125" dirty="0">
                <a:solidFill>
                  <a:srgbClr val="646464"/>
                </a:solidFill>
                <a:latin typeface="Arial" panose="020B0604020202020204" pitchFamily="34" charset="0"/>
                <a:cs typeface="Arial" panose="020B0604020202020204" pitchFamily="34" charset="0"/>
              </a:rPr>
              <a:t>סיוע בתפקוד משק המדינה </a:t>
            </a:r>
          </a:p>
          <a:p>
            <a:pPr rtl="1" fontAlgn="auto">
              <a:lnSpc>
                <a:spcPts val="1050"/>
              </a:lnSpc>
              <a:spcAft>
                <a:spcPts val="0"/>
              </a:spcAft>
            </a:pPr>
            <a:r>
              <a:rPr lang="he-IL" sz="1125" dirty="0">
                <a:solidFill>
                  <a:srgbClr val="646464"/>
                </a:solidFill>
                <a:latin typeface="Arial" panose="020B0604020202020204" pitchFamily="34" charset="0"/>
                <a:cs typeface="Arial" panose="020B0604020202020204" pitchFamily="34" charset="0"/>
              </a:rPr>
              <a:t>ומוסדותיה, וקיום שגרת חירום </a:t>
            </a:r>
          </a:p>
          <a:p>
            <a:pPr rtl="1" fontAlgn="auto">
              <a:lnSpc>
                <a:spcPts val="1050"/>
              </a:lnSpc>
              <a:spcAft>
                <a:spcPts val="0"/>
              </a:spcAft>
            </a:pPr>
            <a:r>
              <a:rPr lang="he-IL" sz="1125" dirty="0">
                <a:solidFill>
                  <a:srgbClr val="646464"/>
                </a:solidFill>
                <a:latin typeface="Arial" panose="020B0604020202020204" pitchFamily="34" charset="0"/>
                <a:cs typeface="Arial" panose="020B0604020202020204" pitchFamily="34" charset="0"/>
              </a:rPr>
              <a:t>לתושביה במשך כל העימות</a:t>
            </a:r>
            <a:endParaRPr lang="en-US" sz="1125" dirty="0">
              <a:solidFill>
                <a:srgbClr val="646464"/>
              </a:solidFill>
              <a:latin typeface="Arial" panose="020B0604020202020204" pitchFamily="34" charset="0"/>
              <a:cs typeface="Arial" panose="020B0604020202020204" pitchFamily="34" charset="0"/>
            </a:endParaRPr>
          </a:p>
        </p:txBody>
      </p:sp>
      <p:sp>
        <p:nvSpPr>
          <p:cNvPr id="66" name="Text Placeholder 15">
            <a:extLst>
              <a:ext uri="{FF2B5EF4-FFF2-40B4-BE49-F238E27FC236}">
                <a16:creationId xmlns:a16="http://schemas.microsoft.com/office/drawing/2014/main" xmlns="" id="{9C06A9D3-0E9E-437C-9DE8-0A51752C1495}"/>
              </a:ext>
            </a:extLst>
          </p:cNvPr>
          <p:cNvSpPr txBox="1">
            <a:spLocks/>
          </p:cNvSpPr>
          <p:nvPr/>
        </p:nvSpPr>
        <p:spPr>
          <a:xfrm>
            <a:off x="111895" y="3587774"/>
            <a:ext cx="2566728" cy="412640"/>
          </a:xfrm>
          <a:prstGeom prst="rect">
            <a:avLst/>
          </a:prstGeom>
        </p:spPr>
        <p:txBody>
          <a:bodyPr wrap="none" lIns="0" tIns="0" rIns="0" bIns="0" anchor="ctr">
            <a:noAutofit/>
          </a:bodyPr>
          <a:lstStyle>
            <a:lvl1pPr marL="0" indent="0" algn="ctr" defTabSz="1218987" rtl="0" eaLnBrk="1" latinLnBrk="0" hangingPunct="1">
              <a:spcBef>
                <a:spcPct val="20000"/>
              </a:spcBef>
              <a:buFont typeface="Arial" pitchFamily="34" charset="0"/>
              <a:buNone/>
              <a:defRPr sz="1467" b="0" kern="1200" baseline="0">
                <a:solidFill>
                  <a:schemeClr val="bg1">
                    <a:lumMod val="65000"/>
                  </a:schemeClr>
                </a:solidFill>
                <a:latin typeface="+mn-lt"/>
                <a:ea typeface="Roboto" panose="02000000000000000000" pitchFamily="2" charset="0"/>
                <a:cs typeface="+mn-cs"/>
              </a:defRPr>
            </a:lvl1pPr>
            <a:lvl2pPr marL="457178" indent="0" algn="l" defTabSz="1218987" rtl="0" eaLnBrk="1" latinLnBrk="0" hangingPunct="1">
              <a:spcBef>
                <a:spcPct val="20000"/>
              </a:spcBef>
              <a:buFont typeface="Arial" pitchFamily="34" charset="0"/>
              <a:buNone/>
              <a:defRPr sz="1200" kern="1200">
                <a:solidFill>
                  <a:schemeClr val="tx1"/>
                </a:solidFill>
                <a:latin typeface="+mn-lt"/>
                <a:ea typeface="+mn-ea"/>
                <a:cs typeface="+mn-cs"/>
              </a:defRPr>
            </a:lvl2pPr>
            <a:lvl3pPr marL="914354" indent="0" algn="l" defTabSz="1218987" rtl="0" eaLnBrk="1" latinLnBrk="0" hangingPunct="1">
              <a:spcBef>
                <a:spcPct val="20000"/>
              </a:spcBef>
              <a:buFont typeface="Arial" pitchFamily="34" charset="0"/>
              <a:buNone/>
              <a:defRPr sz="1000" kern="1200">
                <a:solidFill>
                  <a:schemeClr val="tx1"/>
                </a:solidFill>
                <a:latin typeface="+mn-lt"/>
                <a:ea typeface="+mn-ea"/>
                <a:cs typeface="+mn-cs"/>
              </a:defRPr>
            </a:lvl3pPr>
            <a:lvl4pPr marL="1371532"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4pPr>
            <a:lvl5pPr marL="1828709"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5pPr>
            <a:lvl6pPr marL="2285886"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6pPr>
            <a:lvl7pPr marL="2743062"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7pPr>
            <a:lvl8pPr marL="3200240"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8pPr>
            <a:lvl9pPr marL="3657418"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9pPr>
          </a:lstStyle>
          <a:p>
            <a:pPr rtl="1" fontAlgn="auto">
              <a:lnSpc>
                <a:spcPts val="1050"/>
              </a:lnSpc>
              <a:spcAft>
                <a:spcPts val="0"/>
              </a:spcAft>
            </a:pPr>
            <a:r>
              <a:rPr lang="he-IL" sz="1125" dirty="0">
                <a:solidFill>
                  <a:srgbClr val="646464"/>
                </a:solidFill>
                <a:latin typeface="Arial" panose="020B0604020202020204" pitchFamily="34" charset="0"/>
                <a:cs typeface="Arial" panose="020B0604020202020204" pitchFamily="34" charset="0"/>
              </a:rPr>
              <a:t>סיוע למאמץ הלחימה בחזית</a:t>
            </a:r>
          </a:p>
          <a:p>
            <a:pPr rtl="1" fontAlgn="auto">
              <a:lnSpc>
                <a:spcPts val="1050"/>
              </a:lnSpc>
              <a:spcAft>
                <a:spcPts val="0"/>
              </a:spcAft>
            </a:pPr>
            <a:endParaRPr lang="en-US" sz="1125" dirty="0">
              <a:solidFill>
                <a:srgbClr val="646464"/>
              </a:solidFill>
              <a:latin typeface="Arial" panose="020B0604020202020204" pitchFamily="34" charset="0"/>
              <a:cs typeface="Arial" panose="020B0604020202020204" pitchFamily="34" charset="0"/>
            </a:endParaRPr>
          </a:p>
        </p:txBody>
      </p:sp>
      <p:sp>
        <p:nvSpPr>
          <p:cNvPr id="67" name="Title 1">
            <a:extLst>
              <a:ext uri="{FF2B5EF4-FFF2-40B4-BE49-F238E27FC236}">
                <a16:creationId xmlns:a16="http://schemas.microsoft.com/office/drawing/2014/main" xmlns="" id="{492C6C3D-9724-4E9D-9517-A800D2C926C2}"/>
              </a:ext>
            </a:extLst>
          </p:cNvPr>
          <p:cNvSpPr txBox="1">
            <a:spLocks/>
          </p:cNvSpPr>
          <p:nvPr/>
        </p:nvSpPr>
        <p:spPr>
          <a:xfrm>
            <a:off x="6462377" y="2660791"/>
            <a:ext cx="685979" cy="702476"/>
          </a:xfrm>
          <a:prstGeom prst="rect">
            <a:avLst/>
          </a:prstGeom>
        </p:spPr>
        <p:txBody>
          <a:bodyPr/>
          <a:lstStyle>
            <a:lvl1pPr algn="ctr" defTabSz="1218936" rtl="0" eaLnBrk="1" latinLnBrk="0" hangingPunct="1">
              <a:spcBef>
                <a:spcPct val="0"/>
              </a:spcBef>
              <a:buNone/>
              <a:defRPr sz="5900" kern="1200">
                <a:solidFill>
                  <a:schemeClr val="tx1"/>
                </a:solidFill>
                <a:latin typeface="+mj-lt"/>
                <a:ea typeface="+mj-ea"/>
                <a:cs typeface="+mj-cs"/>
              </a:defRPr>
            </a:lvl1pPr>
          </a:lstStyle>
          <a:p>
            <a:pPr rtl="1" fontAlgn="auto">
              <a:lnSpc>
                <a:spcPts val="1275"/>
              </a:lnSpc>
              <a:spcAft>
                <a:spcPts val="0"/>
              </a:spcAft>
            </a:pPr>
            <a:r>
              <a:rPr lang="he-IL" sz="1125" b="1" dirty="0">
                <a:solidFill>
                  <a:srgbClr val="FFFFFF"/>
                </a:solidFill>
                <a:latin typeface="Arial" panose="020B0604020202020204" pitchFamily="34" charset="0"/>
                <a:cs typeface="Arial" panose="020B0604020202020204" pitchFamily="34" charset="0"/>
              </a:rPr>
              <a:t>מאמץ הצלת החיים</a:t>
            </a:r>
            <a:endParaRPr lang="en-US" sz="1125" b="1" dirty="0">
              <a:solidFill>
                <a:srgbClr val="FFFFFF"/>
              </a:solidFill>
              <a:latin typeface="Arial" panose="020B0604020202020204" pitchFamily="34" charset="0"/>
              <a:cs typeface="Arial" panose="020B0604020202020204" pitchFamily="34" charset="0"/>
            </a:endParaRPr>
          </a:p>
        </p:txBody>
      </p:sp>
      <p:sp>
        <p:nvSpPr>
          <p:cNvPr id="68" name="Title 1">
            <a:extLst>
              <a:ext uri="{FF2B5EF4-FFF2-40B4-BE49-F238E27FC236}">
                <a16:creationId xmlns:a16="http://schemas.microsoft.com/office/drawing/2014/main" xmlns="" id="{B684EF7F-6DBA-44C4-A93B-872D82FB2980}"/>
              </a:ext>
            </a:extLst>
          </p:cNvPr>
          <p:cNvSpPr txBox="1">
            <a:spLocks/>
          </p:cNvSpPr>
          <p:nvPr/>
        </p:nvSpPr>
        <p:spPr>
          <a:xfrm>
            <a:off x="3763806" y="2660791"/>
            <a:ext cx="686508" cy="702476"/>
          </a:xfrm>
          <a:prstGeom prst="rect">
            <a:avLst/>
          </a:prstGeom>
        </p:spPr>
        <p:txBody>
          <a:bodyPr/>
          <a:lstStyle>
            <a:lvl1pPr algn="ctr" defTabSz="1218936" rtl="0" eaLnBrk="1" latinLnBrk="0" hangingPunct="1">
              <a:spcBef>
                <a:spcPct val="0"/>
              </a:spcBef>
              <a:buNone/>
              <a:defRPr sz="5900" kern="1200">
                <a:solidFill>
                  <a:schemeClr val="tx1"/>
                </a:solidFill>
                <a:latin typeface="+mj-lt"/>
                <a:ea typeface="+mj-ea"/>
                <a:cs typeface="+mj-cs"/>
              </a:defRPr>
            </a:lvl1pPr>
          </a:lstStyle>
          <a:p>
            <a:pPr rtl="1" fontAlgn="auto">
              <a:lnSpc>
                <a:spcPts val="1275"/>
              </a:lnSpc>
              <a:spcAft>
                <a:spcPts val="0"/>
              </a:spcAft>
            </a:pPr>
            <a:r>
              <a:rPr lang="he-IL" sz="1125" b="1" dirty="0">
                <a:solidFill>
                  <a:srgbClr val="FFFFFF"/>
                </a:solidFill>
                <a:latin typeface="Arial" panose="020B0604020202020204" pitchFamily="34" charset="0"/>
                <a:cs typeface="Arial" panose="020B0604020202020204" pitchFamily="34" charset="0"/>
              </a:rPr>
              <a:t>מאמץ שגרת החירום</a:t>
            </a:r>
            <a:endParaRPr lang="en-US" sz="1125" b="1" dirty="0">
              <a:solidFill>
                <a:srgbClr val="FFFFFF"/>
              </a:solidFill>
              <a:latin typeface="Arial" panose="020B0604020202020204" pitchFamily="34" charset="0"/>
              <a:cs typeface="Arial" panose="020B0604020202020204" pitchFamily="34" charset="0"/>
            </a:endParaRPr>
          </a:p>
        </p:txBody>
      </p:sp>
      <p:sp>
        <p:nvSpPr>
          <p:cNvPr id="69" name="Title 1">
            <a:extLst>
              <a:ext uri="{FF2B5EF4-FFF2-40B4-BE49-F238E27FC236}">
                <a16:creationId xmlns:a16="http://schemas.microsoft.com/office/drawing/2014/main" xmlns="" id="{0EDD0542-163D-405E-9D35-30CE4EF6FAF7}"/>
              </a:ext>
            </a:extLst>
          </p:cNvPr>
          <p:cNvSpPr txBox="1">
            <a:spLocks/>
          </p:cNvSpPr>
          <p:nvPr/>
        </p:nvSpPr>
        <p:spPr>
          <a:xfrm>
            <a:off x="1079341" y="2660791"/>
            <a:ext cx="685979" cy="702476"/>
          </a:xfrm>
          <a:prstGeom prst="rect">
            <a:avLst/>
          </a:prstGeom>
        </p:spPr>
        <p:txBody>
          <a:bodyPr/>
          <a:lstStyle>
            <a:lvl1pPr algn="ctr" defTabSz="1218936" rtl="0" eaLnBrk="1" latinLnBrk="0" hangingPunct="1">
              <a:spcBef>
                <a:spcPct val="0"/>
              </a:spcBef>
              <a:buNone/>
              <a:defRPr sz="5900" kern="1200">
                <a:solidFill>
                  <a:schemeClr val="tx1"/>
                </a:solidFill>
                <a:latin typeface="+mj-lt"/>
                <a:ea typeface="+mj-ea"/>
                <a:cs typeface="+mj-cs"/>
              </a:defRPr>
            </a:lvl1pPr>
          </a:lstStyle>
          <a:p>
            <a:pPr rtl="1" fontAlgn="auto">
              <a:lnSpc>
                <a:spcPts val="1275"/>
              </a:lnSpc>
              <a:spcAft>
                <a:spcPts val="0"/>
              </a:spcAft>
            </a:pPr>
            <a:r>
              <a:rPr lang="he-IL" sz="1125" b="1" dirty="0">
                <a:solidFill>
                  <a:srgbClr val="FFFFFF"/>
                </a:solidFill>
                <a:latin typeface="Arial" panose="020B0604020202020204" pitchFamily="34" charset="0"/>
                <a:cs typeface="Arial" panose="020B0604020202020204" pitchFamily="34" charset="0"/>
              </a:rPr>
              <a:t>מאמץ התמיכה בחזית</a:t>
            </a:r>
            <a:endParaRPr lang="en-US" sz="1125" b="1" dirty="0">
              <a:solidFill>
                <a:srgbClr val="FFFFFF"/>
              </a:solidFill>
              <a:latin typeface="Arial" panose="020B0604020202020204" pitchFamily="34" charset="0"/>
              <a:cs typeface="Arial" panose="020B0604020202020204" pitchFamily="34" charset="0"/>
            </a:endParaRPr>
          </a:p>
        </p:txBody>
      </p:sp>
      <p:sp>
        <p:nvSpPr>
          <p:cNvPr id="70" name="מלבן 69">
            <a:extLst>
              <a:ext uri="{FF2B5EF4-FFF2-40B4-BE49-F238E27FC236}">
                <a16:creationId xmlns:a16="http://schemas.microsoft.com/office/drawing/2014/main" xmlns="" id="{56B742F6-E821-4E1D-88F8-51B8B7FDD6F2}"/>
              </a:ext>
            </a:extLst>
          </p:cNvPr>
          <p:cNvSpPr/>
          <p:nvPr/>
        </p:nvSpPr>
        <p:spPr bwMode="auto">
          <a:xfrm>
            <a:off x="2810466" y="4218992"/>
            <a:ext cx="2566728" cy="1782428"/>
          </a:xfrm>
          <a:prstGeom prst="rect">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defTabSz="914446" eaLnBrk="1" fontAlgn="auto" hangingPunct="1">
              <a:lnSpc>
                <a:spcPct val="110000"/>
              </a:lnSpc>
              <a:spcBef>
                <a:spcPct val="20000"/>
              </a:spcBef>
              <a:spcAft>
                <a:spcPts val="0"/>
              </a:spcAft>
            </a:pPr>
            <a:endParaRPr lang="he-IL" altLang="he-IL" sz="1125" b="1" dirty="0">
              <a:solidFill>
                <a:srgbClr val="7030A0"/>
              </a:solidFill>
              <a:latin typeface="Arial" panose="020B0604020202020204" pitchFamily="34" charset="0"/>
            </a:endParaRPr>
          </a:p>
          <a:p>
            <a:pPr defTabSz="914446" eaLnBrk="1" fontAlgn="auto" hangingPunct="1">
              <a:lnSpc>
                <a:spcPct val="110000"/>
              </a:lnSpc>
              <a:spcBef>
                <a:spcPct val="20000"/>
              </a:spcBef>
              <a:spcAft>
                <a:spcPts val="0"/>
              </a:spcAft>
            </a:pPr>
            <a:r>
              <a:rPr lang="he-IL" altLang="he-IL" sz="1125" b="1" dirty="0">
                <a:solidFill>
                  <a:srgbClr val="7030A0"/>
                </a:solidFill>
                <a:latin typeface="Arial" panose="020B0604020202020204" pitchFamily="34" charset="0"/>
              </a:rPr>
              <a:t>פעולות שגרת חירום:</a:t>
            </a:r>
          </a:p>
          <a:p>
            <a:pPr defTabSz="914446" eaLnBrk="1" fontAlgn="auto" hangingPunct="1">
              <a:lnSpc>
                <a:spcPct val="110000"/>
              </a:lnSpc>
              <a:spcBef>
                <a:spcPct val="20000"/>
              </a:spcBef>
              <a:spcAft>
                <a:spcPts val="0"/>
              </a:spcAft>
              <a:buFontTx/>
              <a:buAutoNum type="arabicPeriod"/>
            </a:pPr>
            <a:r>
              <a:rPr lang="he-IL" altLang="he-IL" sz="1125" dirty="0">
                <a:solidFill>
                  <a:srgbClr val="646464"/>
                </a:solidFill>
                <a:latin typeface="Arial" panose="020B0604020202020204" pitchFamily="34" charset="0"/>
              </a:rPr>
              <a:t> תמיכה ברשויות המקומיות</a:t>
            </a:r>
          </a:p>
          <a:p>
            <a:pPr defTabSz="914446" eaLnBrk="1" fontAlgn="auto" hangingPunct="1">
              <a:lnSpc>
                <a:spcPct val="110000"/>
              </a:lnSpc>
              <a:spcBef>
                <a:spcPct val="20000"/>
              </a:spcBef>
              <a:spcAft>
                <a:spcPts val="0"/>
              </a:spcAft>
              <a:buFontTx/>
              <a:buAutoNum type="arabicPeriod"/>
            </a:pPr>
            <a:r>
              <a:rPr lang="he-IL" altLang="he-IL" sz="1125" dirty="0">
                <a:solidFill>
                  <a:srgbClr val="646464"/>
                </a:solidFill>
                <a:latin typeface="Arial" panose="020B0604020202020204" pitchFamily="34" charset="0"/>
              </a:rPr>
              <a:t> תמיכה במשרדי הממשלה ובגופי              </a:t>
            </a:r>
          </a:p>
          <a:p>
            <a:pPr defTabSz="914446" eaLnBrk="1" fontAlgn="auto" hangingPunct="1">
              <a:lnSpc>
                <a:spcPct val="110000"/>
              </a:lnSpc>
              <a:spcBef>
                <a:spcPct val="20000"/>
              </a:spcBef>
              <a:spcAft>
                <a:spcPts val="0"/>
              </a:spcAft>
            </a:pPr>
            <a:r>
              <a:rPr lang="he-IL" altLang="he-IL" sz="1125" dirty="0">
                <a:solidFill>
                  <a:srgbClr val="646464"/>
                </a:solidFill>
                <a:latin typeface="Arial" panose="020B0604020202020204" pitchFamily="34" charset="0"/>
              </a:rPr>
              <a:t>    תשתית.</a:t>
            </a:r>
          </a:p>
          <a:p>
            <a:pPr defTabSz="914446" eaLnBrk="1" fontAlgn="auto" hangingPunct="1">
              <a:lnSpc>
                <a:spcPct val="110000"/>
              </a:lnSpc>
              <a:spcBef>
                <a:spcPct val="20000"/>
              </a:spcBef>
              <a:spcAft>
                <a:spcPts val="0"/>
              </a:spcAft>
            </a:pPr>
            <a:r>
              <a:rPr lang="he-IL" altLang="he-IL" sz="1125" dirty="0">
                <a:solidFill>
                  <a:srgbClr val="646464"/>
                </a:solidFill>
                <a:latin typeface="Arial" panose="020B0604020202020204" pitchFamily="34" charset="0"/>
              </a:rPr>
              <a:t>3. סיוע למשטרת ישראל </a:t>
            </a:r>
          </a:p>
          <a:p>
            <a:pPr defTabSz="914446" eaLnBrk="1" fontAlgn="auto" hangingPunct="1">
              <a:lnSpc>
                <a:spcPct val="110000"/>
              </a:lnSpc>
              <a:spcBef>
                <a:spcPct val="20000"/>
              </a:spcBef>
              <a:spcAft>
                <a:spcPts val="0"/>
              </a:spcAft>
            </a:pPr>
            <a:r>
              <a:rPr lang="he-IL" altLang="he-IL" sz="1125" dirty="0">
                <a:solidFill>
                  <a:srgbClr val="646464"/>
                </a:solidFill>
                <a:latin typeface="Arial" panose="020B0604020202020204" pitchFamily="34" charset="0"/>
              </a:rPr>
              <a:t>    במשימות בטחון פנים </a:t>
            </a:r>
            <a:r>
              <a:rPr lang="he-IL" altLang="he-IL" sz="1125" dirty="0" err="1">
                <a:solidFill>
                  <a:srgbClr val="646464"/>
                </a:solidFill>
                <a:latin typeface="Arial" panose="020B0604020202020204" pitchFamily="34" charset="0"/>
              </a:rPr>
              <a:t>וסד"צ</a:t>
            </a:r>
            <a:endParaRPr lang="he-IL" altLang="he-IL" sz="1125" dirty="0">
              <a:solidFill>
                <a:srgbClr val="646464"/>
              </a:solidFill>
              <a:latin typeface="Arial" panose="020B0604020202020204" pitchFamily="34" charset="0"/>
            </a:endParaRPr>
          </a:p>
        </p:txBody>
      </p:sp>
      <p:sp>
        <p:nvSpPr>
          <p:cNvPr id="71" name="מלבן 70">
            <a:extLst>
              <a:ext uri="{FF2B5EF4-FFF2-40B4-BE49-F238E27FC236}">
                <a16:creationId xmlns:a16="http://schemas.microsoft.com/office/drawing/2014/main" xmlns="" id="{C73BBA4D-66E7-4A3C-A2F3-6405CF6E9B38}"/>
              </a:ext>
            </a:extLst>
          </p:cNvPr>
          <p:cNvSpPr/>
          <p:nvPr/>
        </p:nvSpPr>
        <p:spPr bwMode="auto">
          <a:xfrm>
            <a:off x="5522002" y="4208509"/>
            <a:ext cx="2566728" cy="1782428"/>
          </a:xfrm>
          <a:prstGeom prst="rect">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defTabSz="914446" eaLnBrk="1" fontAlgn="auto" hangingPunct="1">
              <a:spcBef>
                <a:spcPct val="30000"/>
              </a:spcBef>
              <a:spcAft>
                <a:spcPts val="0"/>
              </a:spcAft>
            </a:pPr>
            <a:endParaRPr lang="he-IL" altLang="he-IL" sz="1125" b="1" dirty="0">
              <a:solidFill>
                <a:srgbClr val="90AC04"/>
              </a:solidFill>
              <a:latin typeface="Arial" panose="020B0604020202020204" pitchFamily="34" charset="0"/>
            </a:endParaRPr>
          </a:p>
          <a:p>
            <a:pPr defTabSz="914446" eaLnBrk="1" fontAlgn="auto" hangingPunct="1">
              <a:spcBef>
                <a:spcPct val="30000"/>
              </a:spcBef>
              <a:spcAft>
                <a:spcPts val="0"/>
              </a:spcAft>
            </a:pPr>
            <a:r>
              <a:rPr lang="he-IL" altLang="he-IL" sz="1125" b="1" dirty="0">
                <a:solidFill>
                  <a:srgbClr val="90AC04"/>
                </a:solidFill>
                <a:latin typeface="Arial" panose="020B0604020202020204" pitchFamily="34" charset="0"/>
              </a:rPr>
              <a:t>אבני היסוד בהתגוננות אזרחית:</a:t>
            </a:r>
          </a:p>
          <a:p>
            <a:pPr defTabSz="914446" eaLnBrk="1" fontAlgn="auto" hangingPunct="1">
              <a:spcBef>
                <a:spcPct val="20000"/>
              </a:spcBef>
              <a:spcAft>
                <a:spcPts val="0"/>
              </a:spcAft>
              <a:buFontTx/>
              <a:buAutoNum type="arabicPeriod"/>
            </a:pPr>
            <a:r>
              <a:rPr lang="he-IL" altLang="he-IL" sz="1125" dirty="0">
                <a:solidFill>
                  <a:srgbClr val="646464"/>
                </a:solidFill>
                <a:latin typeface="Arial" panose="020B0604020202020204" pitchFamily="34" charset="0"/>
              </a:rPr>
              <a:t> מדיניות ההתגוננות</a:t>
            </a:r>
          </a:p>
          <a:p>
            <a:pPr defTabSz="914446" eaLnBrk="1" fontAlgn="auto" hangingPunct="1">
              <a:spcBef>
                <a:spcPct val="20000"/>
              </a:spcBef>
              <a:spcAft>
                <a:spcPts val="0"/>
              </a:spcAft>
              <a:buFontTx/>
              <a:buAutoNum type="arabicPeriod"/>
            </a:pPr>
            <a:r>
              <a:rPr lang="he-IL" altLang="he-IL" sz="1125" dirty="0">
                <a:solidFill>
                  <a:srgbClr val="646464"/>
                </a:solidFill>
                <a:latin typeface="Arial" panose="020B0604020202020204" pitchFamily="34" charset="0"/>
              </a:rPr>
              <a:t> התרעה</a:t>
            </a:r>
          </a:p>
          <a:p>
            <a:pPr defTabSz="914446" eaLnBrk="1" fontAlgn="auto" hangingPunct="1">
              <a:spcBef>
                <a:spcPct val="20000"/>
              </a:spcBef>
              <a:spcAft>
                <a:spcPts val="0"/>
              </a:spcAft>
              <a:buFontTx/>
              <a:buAutoNum type="arabicPeriod"/>
            </a:pPr>
            <a:r>
              <a:rPr lang="he-IL" altLang="he-IL" sz="1125" b="1" dirty="0">
                <a:solidFill>
                  <a:srgbClr val="646464"/>
                </a:solidFill>
                <a:latin typeface="Arial" panose="020B0604020202020204" pitchFamily="34" charset="0"/>
              </a:rPr>
              <a:t> מיגון פיזי</a:t>
            </a:r>
          </a:p>
          <a:p>
            <a:pPr defTabSz="914446" eaLnBrk="1" fontAlgn="auto" hangingPunct="1">
              <a:spcBef>
                <a:spcPct val="20000"/>
              </a:spcBef>
              <a:spcAft>
                <a:spcPts val="0"/>
              </a:spcAft>
              <a:buFontTx/>
              <a:buAutoNum type="arabicPeriod"/>
            </a:pPr>
            <a:r>
              <a:rPr lang="he-IL" altLang="he-IL" sz="1125" dirty="0">
                <a:solidFill>
                  <a:srgbClr val="646464"/>
                </a:solidFill>
                <a:latin typeface="Arial" panose="020B0604020202020204" pitchFamily="34" charset="0"/>
              </a:rPr>
              <a:t> הסברה</a:t>
            </a:r>
          </a:p>
          <a:p>
            <a:pPr defTabSz="914446" eaLnBrk="1" fontAlgn="auto" hangingPunct="1">
              <a:spcBef>
                <a:spcPct val="20000"/>
              </a:spcBef>
              <a:spcAft>
                <a:spcPts val="0"/>
              </a:spcAft>
              <a:buFontTx/>
              <a:buAutoNum type="arabicPeriod"/>
            </a:pPr>
            <a:r>
              <a:rPr lang="he-IL" altLang="he-IL" sz="1125" dirty="0">
                <a:solidFill>
                  <a:srgbClr val="646464"/>
                </a:solidFill>
                <a:latin typeface="Arial" panose="020B0604020202020204" pitchFamily="34" charset="0"/>
              </a:rPr>
              <a:t> חילוץ והצלה</a:t>
            </a:r>
          </a:p>
        </p:txBody>
      </p:sp>
      <p:sp>
        <p:nvSpPr>
          <p:cNvPr id="72" name="מלבן 71">
            <a:extLst>
              <a:ext uri="{FF2B5EF4-FFF2-40B4-BE49-F238E27FC236}">
                <a16:creationId xmlns:a16="http://schemas.microsoft.com/office/drawing/2014/main" xmlns="" id="{1CEA0ABC-E07E-4D28-9A82-D6C06DCFD81E}"/>
              </a:ext>
            </a:extLst>
          </p:cNvPr>
          <p:cNvSpPr/>
          <p:nvPr/>
        </p:nvSpPr>
        <p:spPr bwMode="auto">
          <a:xfrm>
            <a:off x="111894" y="1875467"/>
            <a:ext cx="7967241" cy="547636"/>
          </a:xfrm>
          <a:prstGeom prst="rect">
            <a:avLst/>
          </a:prstGeom>
          <a:solidFill>
            <a:schemeClr val="bg1"/>
          </a:solidFill>
          <a:ln w="9525">
            <a:noFill/>
            <a:round/>
            <a:headEnd/>
            <a:tailEnd/>
          </a:ln>
        </p:spPr>
        <p:txBody>
          <a:bodyPr vert="horz" wrap="square" lIns="68598" tIns="34299" rIns="68598" bIns="34299" numCol="1" rtlCol="1" anchor="ctr" anchorCtr="0" compatLnSpc="1">
            <a:prstTxWarp prst="textNoShape">
              <a:avLst/>
            </a:prstTxWarp>
          </a:bodyPr>
          <a:lstStyle/>
          <a:p>
            <a:pPr algn="ctr" defTabSz="914446" rtl="0" eaLnBrk="1" fontAlgn="auto" hangingPunct="1">
              <a:lnSpc>
                <a:spcPts val="0"/>
              </a:lnSpc>
              <a:spcBef>
                <a:spcPct val="50000"/>
              </a:spcBef>
              <a:spcAft>
                <a:spcPts val="0"/>
              </a:spcAft>
            </a:pPr>
            <a:endParaRPr lang="he-IL" altLang="he-IL" sz="1200" b="1" dirty="0">
              <a:solidFill>
                <a:srgbClr val="646464"/>
              </a:solidFill>
              <a:latin typeface="Arial" panose="020B0604020202020204" pitchFamily="34" charset="0"/>
            </a:endParaRPr>
          </a:p>
          <a:p>
            <a:pPr algn="ctr" defTabSz="914446" rtl="0" eaLnBrk="1" fontAlgn="auto" hangingPunct="1">
              <a:lnSpc>
                <a:spcPts val="525"/>
              </a:lnSpc>
              <a:spcBef>
                <a:spcPct val="50000"/>
              </a:spcBef>
              <a:spcAft>
                <a:spcPts val="0"/>
              </a:spcAft>
            </a:pPr>
            <a:r>
              <a:rPr lang="he-IL" altLang="he-IL" sz="1200" b="1" dirty="0">
                <a:solidFill>
                  <a:srgbClr val="646464"/>
                </a:solidFill>
                <a:latin typeface="Arial" panose="020B0604020202020204" pitchFamily="34" charset="0"/>
              </a:rPr>
              <a:t>חיזוק החוסן הלאומי והצלת חיים במצבי חירום</a:t>
            </a:r>
          </a:p>
          <a:p>
            <a:pPr algn="ctr" defTabSz="914446" rtl="0" eaLnBrk="1" fontAlgn="auto" hangingPunct="1">
              <a:lnSpc>
                <a:spcPts val="0"/>
              </a:lnSpc>
              <a:spcBef>
                <a:spcPct val="50000"/>
              </a:spcBef>
              <a:spcAft>
                <a:spcPts val="0"/>
              </a:spcAft>
            </a:pPr>
            <a:r>
              <a:rPr lang="he-IL" altLang="he-IL" sz="1200" b="1" dirty="0">
                <a:solidFill>
                  <a:srgbClr val="646464"/>
                </a:solidFill>
                <a:latin typeface="Arial" panose="020B0604020202020204" pitchFamily="34" charset="0"/>
              </a:rPr>
              <a:t> </a:t>
            </a:r>
          </a:p>
          <a:p>
            <a:pPr algn="ctr" defTabSz="914446" rtl="0" eaLnBrk="1" fontAlgn="auto" hangingPunct="1">
              <a:lnSpc>
                <a:spcPts val="525"/>
              </a:lnSpc>
              <a:spcBef>
                <a:spcPct val="50000"/>
              </a:spcBef>
              <a:spcAft>
                <a:spcPts val="0"/>
              </a:spcAft>
            </a:pPr>
            <a:r>
              <a:rPr lang="he-IL" altLang="he-IL" sz="1200" dirty="0">
                <a:solidFill>
                  <a:srgbClr val="646464"/>
                </a:solidFill>
                <a:latin typeface="Arial" panose="020B0604020202020204" pitchFamily="34" charset="0"/>
              </a:rPr>
              <a:t>פיקוד ושליטה:</a:t>
            </a:r>
            <a:endParaRPr lang="en-US" altLang="he-IL" sz="1200" dirty="0">
              <a:solidFill>
                <a:srgbClr val="646464"/>
              </a:solidFill>
              <a:latin typeface="Arial" panose="020B0604020202020204" pitchFamily="34" charset="0"/>
            </a:endParaRPr>
          </a:p>
        </p:txBody>
      </p:sp>
      <p:sp>
        <p:nvSpPr>
          <p:cNvPr id="73" name="מלבן 72">
            <a:extLst>
              <a:ext uri="{FF2B5EF4-FFF2-40B4-BE49-F238E27FC236}">
                <a16:creationId xmlns:a16="http://schemas.microsoft.com/office/drawing/2014/main" xmlns="" id="{1A0B5C4C-2E12-410A-962C-A0A7A889B99B}"/>
              </a:ext>
            </a:extLst>
          </p:cNvPr>
          <p:cNvSpPr/>
          <p:nvPr/>
        </p:nvSpPr>
        <p:spPr>
          <a:xfrm>
            <a:off x="8112669" y="2756649"/>
            <a:ext cx="788999" cy="265457"/>
          </a:xfrm>
          <a:prstGeom prst="rect">
            <a:avLst/>
          </a:prstGeom>
        </p:spPr>
        <p:txBody>
          <a:bodyPr wrap="none">
            <a:spAutoFit/>
          </a:bodyPr>
          <a:lstStyle/>
          <a:p>
            <a:pPr algn="l" defTabSz="914446" rtl="0" eaLnBrk="1" fontAlgn="auto" hangingPunct="1">
              <a:spcBef>
                <a:spcPts val="0"/>
              </a:spcBef>
              <a:spcAft>
                <a:spcPts val="0"/>
              </a:spcAft>
            </a:pPr>
            <a:r>
              <a:rPr lang="he-IL" altLang="he-IL" sz="1125" b="1" dirty="0">
                <a:solidFill>
                  <a:srgbClr val="646464"/>
                </a:solidFill>
                <a:latin typeface="Calibri Light"/>
              </a:rPr>
              <a:t>המאמצים:</a:t>
            </a:r>
            <a:endParaRPr lang="he-IL" sz="1125" dirty="0">
              <a:solidFill>
                <a:srgbClr val="262626"/>
              </a:solidFill>
              <a:latin typeface="Calibri Light"/>
            </a:endParaRPr>
          </a:p>
        </p:txBody>
      </p:sp>
      <p:sp>
        <p:nvSpPr>
          <p:cNvPr id="74" name="מלבן 73">
            <a:extLst>
              <a:ext uri="{FF2B5EF4-FFF2-40B4-BE49-F238E27FC236}">
                <a16:creationId xmlns:a16="http://schemas.microsoft.com/office/drawing/2014/main" xmlns="" id="{2AAA6E71-146C-4BD5-B618-5C5D44EFA1EE}"/>
              </a:ext>
            </a:extLst>
          </p:cNvPr>
          <p:cNvSpPr/>
          <p:nvPr/>
        </p:nvSpPr>
        <p:spPr>
          <a:xfrm>
            <a:off x="8112669" y="3538714"/>
            <a:ext cx="739305" cy="265457"/>
          </a:xfrm>
          <a:prstGeom prst="rect">
            <a:avLst/>
          </a:prstGeom>
        </p:spPr>
        <p:txBody>
          <a:bodyPr wrap="none">
            <a:spAutoFit/>
          </a:bodyPr>
          <a:lstStyle/>
          <a:p>
            <a:pPr algn="l" defTabSz="914446" rtl="0" eaLnBrk="1" fontAlgn="auto" hangingPunct="1">
              <a:spcBef>
                <a:spcPts val="0"/>
              </a:spcBef>
              <a:spcAft>
                <a:spcPts val="0"/>
              </a:spcAft>
            </a:pPr>
            <a:r>
              <a:rPr lang="he-IL" altLang="he-IL" sz="1125" b="1" dirty="0">
                <a:solidFill>
                  <a:srgbClr val="646464"/>
                </a:solidFill>
                <a:latin typeface="Calibri Light"/>
              </a:rPr>
              <a:t>התכליות:</a:t>
            </a:r>
            <a:endParaRPr lang="he-IL" sz="1125" dirty="0">
              <a:solidFill>
                <a:srgbClr val="262626"/>
              </a:solidFill>
              <a:latin typeface="Calibri Light"/>
            </a:endParaRPr>
          </a:p>
        </p:txBody>
      </p:sp>
      <p:sp>
        <p:nvSpPr>
          <p:cNvPr id="75" name="מלבן 74">
            <a:extLst>
              <a:ext uri="{FF2B5EF4-FFF2-40B4-BE49-F238E27FC236}">
                <a16:creationId xmlns:a16="http://schemas.microsoft.com/office/drawing/2014/main" xmlns="" id="{946D3D55-B1E4-49AB-8232-9A9A3CA09C7D}"/>
              </a:ext>
            </a:extLst>
          </p:cNvPr>
          <p:cNvSpPr/>
          <p:nvPr/>
        </p:nvSpPr>
        <p:spPr>
          <a:xfrm>
            <a:off x="8112669" y="4425612"/>
            <a:ext cx="734496" cy="265457"/>
          </a:xfrm>
          <a:prstGeom prst="rect">
            <a:avLst/>
          </a:prstGeom>
        </p:spPr>
        <p:txBody>
          <a:bodyPr wrap="none">
            <a:spAutoFit/>
          </a:bodyPr>
          <a:lstStyle/>
          <a:p>
            <a:pPr algn="l" defTabSz="914446" rtl="0" eaLnBrk="1" fontAlgn="auto" hangingPunct="1">
              <a:spcBef>
                <a:spcPts val="0"/>
              </a:spcBef>
              <a:spcAft>
                <a:spcPts val="0"/>
              </a:spcAft>
            </a:pPr>
            <a:r>
              <a:rPr lang="he-IL" altLang="he-IL" sz="1125" b="1" dirty="0">
                <a:solidFill>
                  <a:srgbClr val="646464"/>
                </a:solidFill>
                <a:latin typeface="Calibri Light"/>
              </a:rPr>
              <a:t>הפעולות:</a:t>
            </a:r>
            <a:endParaRPr lang="he-IL" sz="1125" dirty="0">
              <a:solidFill>
                <a:srgbClr val="262626"/>
              </a:solidFill>
              <a:latin typeface="Calibri Light"/>
            </a:endParaRPr>
          </a:p>
        </p:txBody>
      </p:sp>
      <p:sp>
        <p:nvSpPr>
          <p:cNvPr id="78" name="מלבן 77">
            <a:extLst>
              <a:ext uri="{FF2B5EF4-FFF2-40B4-BE49-F238E27FC236}">
                <a16:creationId xmlns:a16="http://schemas.microsoft.com/office/drawing/2014/main" xmlns="" id="{0DD90BDB-285D-49A0-82B3-A8C9CA398075}"/>
              </a:ext>
            </a:extLst>
          </p:cNvPr>
          <p:cNvSpPr/>
          <p:nvPr/>
        </p:nvSpPr>
        <p:spPr>
          <a:xfrm>
            <a:off x="8112669" y="1998086"/>
            <a:ext cx="665567" cy="265457"/>
          </a:xfrm>
          <a:prstGeom prst="rect">
            <a:avLst/>
          </a:prstGeom>
        </p:spPr>
        <p:txBody>
          <a:bodyPr wrap="none">
            <a:spAutoFit/>
          </a:bodyPr>
          <a:lstStyle/>
          <a:p>
            <a:pPr algn="l" defTabSz="914446" rtl="0" eaLnBrk="1" fontAlgn="auto" hangingPunct="1">
              <a:spcBef>
                <a:spcPts val="0"/>
              </a:spcBef>
              <a:spcAft>
                <a:spcPts val="0"/>
              </a:spcAft>
            </a:pPr>
            <a:r>
              <a:rPr lang="he-IL" altLang="he-IL" sz="1125" b="1" dirty="0">
                <a:solidFill>
                  <a:srgbClr val="646464"/>
                </a:solidFill>
                <a:latin typeface="Calibri Light"/>
              </a:rPr>
              <a:t>המטרה:</a:t>
            </a:r>
            <a:endParaRPr lang="he-IL" sz="1125" dirty="0">
              <a:solidFill>
                <a:srgbClr val="262626"/>
              </a:solidFill>
              <a:latin typeface="Calibri Light"/>
            </a:endParaRPr>
          </a:p>
        </p:txBody>
      </p:sp>
    </p:spTree>
    <p:extLst>
      <p:ext uri="{BB962C8B-B14F-4D97-AF65-F5344CB8AC3E}">
        <p14:creationId xmlns:p14="http://schemas.microsoft.com/office/powerpoint/2010/main" val="8681896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9632" y="116632"/>
            <a:ext cx="7200800" cy="1143000"/>
          </a:xfrm>
          <a:prstGeom prst="rect">
            <a:avLst/>
          </a:prstGeom>
        </p:spPr>
        <p:txBody>
          <a:bodyPr/>
          <a:lstStyle/>
          <a:p>
            <a:r>
              <a:rPr lang="he-IL" sz="4000" dirty="0" smtClean="0"/>
              <a:t>מקלט ציבורי</a:t>
            </a:r>
            <a:endParaRPr lang="he-IL" sz="4000" dirty="0"/>
          </a:p>
        </p:txBody>
      </p:sp>
      <p:sp>
        <p:nvSpPr>
          <p:cNvPr id="4" name="Subtitle 2"/>
          <p:cNvSpPr txBox="1">
            <a:spLocks/>
          </p:cNvSpPr>
          <p:nvPr/>
        </p:nvSpPr>
        <p:spPr>
          <a:xfrm>
            <a:off x="-508649" y="764704"/>
            <a:ext cx="9684568" cy="4896544"/>
          </a:xfrm>
          <a:prstGeom prst="rect">
            <a:avLst/>
          </a:prstGeom>
        </p:spPr>
        <p:txBody>
          <a:bodyPr/>
          <a:lstStyle>
            <a:lvl1pPr marL="0" indent="0" algn="r" defTabSz="914400" rtl="1" eaLnBrk="1" latinLnBrk="0" hangingPunct="1">
              <a:lnSpc>
                <a:spcPct val="150000"/>
              </a:lnSpc>
              <a:spcBef>
                <a:spcPct val="20000"/>
              </a:spcBef>
              <a:buFont typeface="Arial" panose="020B0604020202020204" pitchFamily="34" charset="0"/>
              <a:buNone/>
              <a:defRPr sz="2200" kern="1200" baseline="0">
                <a:solidFill>
                  <a:schemeClr val="tx1"/>
                </a:solidFill>
                <a:latin typeface="David" panose="020E0502060401010101" pitchFamily="34" charset="-79"/>
                <a:ea typeface="+mn-ea"/>
                <a:cs typeface="David" panose="020E0502060401010101" pitchFamily="34" charset="-79"/>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eaLnBrk="0" fontAlgn="base" hangingPunct="0">
              <a:lnSpc>
                <a:spcPct val="100000"/>
              </a:lnSpc>
              <a:spcAft>
                <a:spcPct val="0"/>
              </a:spcAft>
              <a:buSzPct val="65000"/>
            </a:pPr>
            <a:endParaRPr lang="he-IL" sz="2000" kern="0" dirty="0" smtClean="0">
              <a:solidFill>
                <a:srgbClr val="000000"/>
              </a:solidFill>
              <a:latin typeface="Arial" pitchFamily="34" charset="0"/>
              <a:cs typeface="Arial" pitchFamily="34" charset="0"/>
            </a:endParaRPr>
          </a:p>
          <a:p>
            <a:pPr marL="342900" indent="-342900" eaLnBrk="0" fontAlgn="base" hangingPunct="0">
              <a:lnSpc>
                <a:spcPct val="100000"/>
              </a:lnSpc>
              <a:spcAft>
                <a:spcPct val="0"/>
              </a:spcAft>
              <a:buSzPct val="65000"/>
              <a:buBlip>
                <a:blip r:embed="rId2"/>
              </a:buBlip>
            </a:pPr>
            <a:r>
              <a:rPr lang="he-IL" sz="2000" kern="0" dirty="0" smtClean="0">
                <a:solidFill>
                  <a:srgbClr val="000000"/>
                </a:solidFill>
                <a:latin typeface="Arial" pitchFamily="34" charset="0"/>
                <a:cs typeface="Arial" pitchFamily="34" charset="0"/>
              </a:rPr>
              <a:t>המקלט הציבורי, </a:t>
            </a:r>
            <a:r>
              <a:rPr lang="he-IL" sz="2000" kern="0" dirty="0">
                <a:solidFill>
                  <a:srgbClr val="000000"/>
                </a:solidFill>
                <a:latin typeface="Arial" pitchFamily="34" charset="0"/>
                <a:cs typeface="Arial" pitchFamily="34" charset="0"/>
              </a:rPr>
              <a:t>נועד כאמור עבור סגירת פערי מיגון לבתים ישנים שנבנו ללא מקלטים </a:t>
            </a:r>
            <a:endParaRPr lang="he-IL" sz="2000" kern="0" dirty="0" smtClean="0">
              <a:solidFill>
                <a:srgbClr val="000000"/>
              </a:solidFill>
              <a:latin typeface="Arial" pitchFamily="34" charset="0"/>
              <a:cs typeface="Arial" pitchFamily="34" charset="0"/>
            </a:endParaRPr>
          </a:p>
          <a:p>
            <a:pPr eaLnBrk="0" fontAlgn="base" hangingPunct="0">
              <a:lnSpc>
                <a:spcPct val="100000"/>
              </a:lnSpc>
              <a:spcAft>
                <a:spcPct val="0"/>
              </a:spcAft>
              <a:buSzPct val="65000"/>
            </a:pPr>
            <a:r>
              <a:rPr lang="he-IL" sz="2000" kern="0" dirty="0">
                <a:solidFill>
                  <a:srgbClr val="000000"/>
                </a:solidFill>
                <a:latin typeface="Arial" pitchFamily="34" charset="0"/>
                <a:cs typeface="Arial" pitchFamily="34" charset="0"/>
              </a:rPr>
              <a:t> </a:t>
            </a:r>
            <a:r>
              <a:rPr lang="he-IL" sz="2000" kern="0" dirty="0" smtClean="0">
                <a:solidFill>
                  <a:srgbClr val="000000"/>
                </a:solidFill>
                <a:latin typeface="Arial" pitchFamily="34" charset="0"/>
                <a:cs typeface="Arial" pitchFamily="34" charset="0"/>
              </a:rPr>
              <a:t>    </a:t>
            </a:r>
            <a:r>
              <a:rPr lang="he-IL" sz="2000" kern="0" dirty="0" err="1" smtClean="0">
                <a:solidFill>
                  <a:srgbClr val="000000"/>
                </a:solidFill>
                <a:latin typeface="Arial" pitchFamily="34" charset="0"/>
                <a:cs typeface="Arial" pitchFamily="34" charset="0"/>
              </a:rPr>
              <a:t>תיקניים</a:t>
            </a:r>
            <a:r>
              <a:rPr lang="he-IL" sz="2000" kern="0" dirty="0" smtClean="0">
                <a:solidFill>
                  <a:srgbClr val="000000"/>
                </a:solidFill>
                <a:latin typeface="Arial" pitchFamily="34" charset="0"/>
                <a:cs typeface="Arial" pitchFamily="34" charset="0"/>
              </a:rPr>
              <a:t> </a:t>
            </a:r>
            <a:r>
              <a:rPr lang="he-IL" sz="2000" kern="0" dirty="0">
                <a:solidFill>
                  <a:srgbClr val="000000"/>
                </a:solidFill>
                <a:latin typeface="Arial" pitchFamily="34" charset="0"/>
                <a:cs typeface="Arial" pitchFamily="34" charset="0"/>
              </a:rPr>
              <a:t>כגון: מבני שיכונים- "רכבת", צריפים, בתים </a:t>
            </a:r>
            <a:r>
              <a:rPr lang="he-IL" sz="2000" kern="0" dirty="0" smtClean="0">
                <a:solidFill>
                  <a:srgbClr val="000000"/>
                </a:solidFill>
                <a:latin typeface="Arial" pitchFamily="34" charset="0"/>
                <a:cs typeface="Arial" pitchFamily="34" charset="0"/>
              </a:rPr>
              <a:t>פרטיים ועוד.</a:t>
            </a:r>
          </a:p>
          <a:p>
            <a:pPr marL="342900" indent="-342900" eaLnBrk="0" fontAlgn="base" hangingPunct="0">
              <a:lnSpc>
                <a:spcPct val="100000"/>
              </a:lnSpc>
              <a:spcAft>
                <a:spcPct val="0"/>
              </a:spcAft>
              <a:buSzPct val="65000"/>
              <a:buBlip>
                <a:blip r:embed="rId2"/>
              </a:buBlip>
            </a:pPr>
            <a:r>
              <a:rPr lang="he-IL" sz="2000" kern="0" dirty="0" smtClean="0">
                <a:solidFill>
                  <a:srgbClr val="000000"/>
                </a:solidFill>
                <a:latin typeface="Arial" pitchFamily="34" charset="0"/>
                <a:cs typeface="Arial" pitchFamily="34" charset="0"/>
              </a:rPr>
              <a:t>המקלט הציבורי נמצא בבעלות ובאחריות אחזקה וניהול של הרשות המקומית.</a:t>
            </a:r>
          </a:p>
          <a:p>
            <a:pPr marL="342900" indent="-342900" eaLnBrk="0" fontAlgn="base" hangingPunct="0">
              <a:lnSpc>
                <a:spcPct val="100000"/>
              </a:lnSpc>
              <a:spcAft>
                <a:spcPct val="0"/>
              </a:spcAft>
              <a:buSzPct val="65000"/>
              <a:buBlip>
                <a:blip r:embed="rId2"/>
              </a:buBlip>
            </a:pPr>
            <a:r>
              <a:rPr lang="he-IL" sz="2000" kern="0" dirty="0" smtClean="0">
                <a:solidFill>
                  <a:srgbClr val="000000"/>
                </a:solidFill>
                <a:latin typeface="Arial" pitchFamily="34" charset="0"/>
                <a:cs typeface="Arial" pitchFamily="34" charset="0"/>
              </a:rPr>
              <a:t>מיקום ופריסת המקלטים הציבוריים במרחב, נקבעו במרחקי גישה של עד 150מ' מהבתים.</a:t>
            </a:r>
          </a:p>
          <a:p>
            <a:pPr marL="342900" indent="-342900" eaLnBrk="0" fontAlgn="base" hangingPunct="0">
              <a:lnSpc>
                <a:spcPct val="100000"/>
              </a:lnSpc>
              <a:spcAft>
                <a:spcPct val="0"/>
              </a:spcAft>
              <a:buSzPct val="65000"/>
              <a:buBlip>
                <a:blip r:embed="rId2"/>
              </a:buBlip>
            </a:pPr>
            <a:r>
              <a:rPr lang="he-IL" sz="2000" kern="0" dirty="0" smtClean="0">
                <a:solidFill>
                  <a:srgbClr val="000000"/>
                </a:solidFill>
                <a:latin typeface="Arial" pitchFamily="34" charset="0"/>
                <a:cs typeface="Arial" pitchFamily="34" charset="0"/>
              </a:rPr>
              <a:t>ניתן להסב שימוש נוסף בשגרה במקלטים (בית כנסת, מועדון שח ועוד) באישור הרשות המקומית וזאת בכדי לתרום לאחזקתו ולצמצום ליקויים מבניים בשוטף. </a:t>
            </a:r>
            <a:endParaRPr lang="he-IL" sz="2000" kern="0" dirty="0">
              <a:solidFill>
                <a:srgbClr val="000000"/>
              </a:solidFill>
              <a:latin typeface="Arial" pitchFamily="34" charset="0"/>
              <a:cs typeface="Arial" pitchFamily="34" charset="0"/>
            </a:endParaRPr>
          </a:p>
          <a:p>
            <a:pPr marL="342900" indent="-342900" eaLnBrk="0" fontAlgn="base" hangingPunct="0">
              <a:lnSpc>
                <a:spcPct val="100000"/>
              </a:lnSpc>
              <a:spcAft>
                <a:spcPct val="0"/>
              </a:spcAft>
              <a:buSzPct val="65000"/>
              <a:buFont typeface="Arial" panose="020B0604020202020204" pitchFamily="34" charset="0"/>
              <a:buBlip>
                <a:blip r:embed="rId2"/>
              </a:buBlip>
            </a:pPr>
            <a:endParaRPr lang="he-IL" sz="2000" kern="0" dirty="0" smtClean="0">
              <a:solidFill>
                <a:srgbClr val="000000"/>
              </a:solidFill>
              <a:latin typeface="Arial" pitchFamily="34" charset="0"/>
              <a:cs typeface="Arial" pitchFamily="34" charset="0"/>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302" b="8338"/>
          <a:stretch/>
        </p:blipFill>
        <p:spPr bwMode="auto">
          <a:xfrm>
            <a:off x="0" y="3563637"/>
            <a:ext cx="6732240" cy="3294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0739" r="59918" b="53023"/>
          <a:stretch/>
        </p:blipFill>
        <p:spPr bwMode="auto">
          <a:xfrm>
            <a:off x="5597703" y="4284895"/>
            <a:ext cx="3546298" cy="2564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4797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7584" y="116632"/>
            <a:ext cx="7200800" cy="1143000"/>
          </a:xfrm>
          <a:prstGeom prst="rect">
            <a:avLst/>
          </a:prstGeom>
        </p:spPr>
        <p:txBody>
          <a:bodyPr/>
          <a:lstStyle/>
          <a:p>
            <a:r>
              <a:rPr lang="he-IL" sz="4000" dirty="0" smtClean="0"/>
              <a:t>מקלטים פרטיים-משותפים</a:t>
            </a:r>
            <a:endParaRPr lang="he-IL" sz="4000" dirty="0"/>
          </a:p>
        </p:txBody>
      </p:sp>
      <p:sp>
        <p:nvSpPr>
          <p:cNvPr id="4" name="Subtitle 2"/>
          <p:cNvSpPr txBox="1">
            <a:spLocks/>
          </p:cNvSpPr>
          <p:nvPr/>
        </p:nvSpPr>
        <p:spPr>
          <a:xfrm>
            <a:off x="154673" y="692696"/>
            <a:ext cx="9002917" cy="4896544"/>
          </a:xfrm>
          <a:prstGeom prst="rect">
            <a:avLst/>
          </a:prstGeom>
        </p:spPr>
        <p:txBody>
          <a:bodyPr/>
          <a:lstStyle>
            <a:lvl1pPr marL="0" indent="0" algn="r" defTabSz="914400" rtl="1" eaLnBrk="1" latinLnBrk="0" hangingPunct="1">
              <a:lnSpc>
                <a:spcPct val="150000"/>
              </a:lnSpc>
              <a:spcBef>
                <a:spcPct val="20000"/>
              </a:spcBef>
              <a:buFont typeface="Arial" panose="020B0604020202020204" pitchFamily="34" charset="0"/>
              <a:buNone/>
              <a:defRPr sz="2200" kern="1200" baseline="0">
                <a:solidFill>
                  <a:schemeClr val="tx1"/>
                </a:solidFill>
                <a:latin typeface="David" panose="020E0502060401010101" pitchFamily="34" charset="-79"/>
                <a:ea typeface="+mn-ea"/>
                <a:cs typeface="David" panose="020E0502060401010101" pitchFamily="34" charset="-79"/>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eaLnBrk="0" fontAlgn="base" hangingPunct="0">
              <a:lnSpc>
                <a:spcPct val="100000"/>
              </a:lnSpc>
              <a:spcAft>
                <a:spcPct val="0"/>
              </a:spcAft>
              <a:buSzPct val="65000"/>
            </a:pPr>
            <a:endParaRPr lang="he-IL" sz="2000" kern="0" dirty="0" smtClean="0">
              <a:solidFill>
                <a:srgbClr val="000000"/>
              </a:solidFill>
              <a:latin typeface="Arial" pitchFamily="34" charset="0"/>
              <a:cs typeface="Arial" pitchFamily="34" charset="0"/>
            </a:endParaRPr>
          </a:p>
          <a:p>
            <a:pPr marL="342900" indent="-342900" eaLnBrk="0" fontAlgn="base" hangingPunct="0">
              <a:lnSpc>
                <a:spcPct val="100000"/>
              </a:lnSpc>
              <a:spcAft>
                <a:spcPct val="0"/>
              </a:spcAft>
              <a:buSzPct val="65000"/>
              <a:buBlip>
                <a:blip r:embed="rId2"/>
              </a:buBlip>
            </a:pPr>
            <a:r>
              <a:rPr lang="he-IL" sz="2000" kern="0" dirty="0" smtClean="0">
                <a:solidFill>
                  <a:srgbClr val="000000"/>
                </a:solidFill>
                <a:latin typeface="Arial" pitchFamily="34" charset="0"/>
                <a:cs typeface="Arial" pitchFamily="34" charset="0"/>
              </a:rPr>
              <a:t>מקלטים </a:t>
            </a:r>
            <a:r>
              <a:rPr lang="he-IL" sz="2000" kern="0" dirty="0">
                <a:solidFill>
                  <a:srgbClr val="000000"/>
                </a:solidFill>
                <a:latin typeface="Arial" pitchFamily="34" charset="0"/>
                <a:cs typeface="Arial" pitchFamily="34" charset="0"/>
              </a:rPr>
              <a:t>פרטיים-משותפים, נבנו עבור בתים פרטיים ומשותפים במהלך </a:t>
            </a:r>
            <a:endParaRPr lang="he-IL" sz="2000" kern="0" dirty="0" smtClean="0">
              <a:solidFill>
                <a:srgbClr val="000000"/>
              </a:solidFill>
              <a:latin typeface="Arial" pitchFamily="34" charset="0"/>
              <a:cs typeface="Arial" pitchFamily="34" charset="0"/>
            </a:endParaRPr>
          </a:p>
          <a:p>
            <a:pPr eaLnBrk="0" fontAlgn="base" hangingPunct="0">
              <a:lnSpc>
                <a:spcPct val="100000"/>
              </a:lnSpc>
              <a:spcAft>
                <a:spcPct val="0"/>
              </a:spcAft>
              <a:buSzPct val="65000"/>
            </a:pPr>
            <a:r>
              <a:rPr lang="he-IL" sz="2000" kern="0" dirty="0">
                <a:solidFill>
                  <a:srgbClr val="000000"/>
                </a:solidFill>
                <a:latin typeface="Arial" pitchFamily="34" charset="0"/>
                <a:cs typeface="Arial" pitchFamily="34" charset="0"/>
              </a:rPr>
              <a:t> </a:t>
            </a:r>
            <a:r>
              <a:rPr lang="he-IL" sz="2000" kern="0" dirty="0" smtClean="0">
                <a:solidFill>
                  <a:srgbClr val="000000"/>
                </a:solidFill>
                <a:latin typeface="Arial" pitchFamily="34" charset="0"/>
                <a:cs typeface="Arial" pitchFamily="34" charset="0"/>
              </a:rPr>
              <a:t>    השנים 1972-1992.</a:t>
            </a:r>
          </a:p>
          <a:p>
            <a:pPr marL="342900" indent="-342900" eaLnBrk="0" fontAlgn="base" hangingPunct="0">
              <a:lnSpc>
                <a:spcPct val="100000"/>
              </a:lnSpc>
              <a:spcAft>
                <a:spcPct val="0"/>
              </a:spcAft>
              <a:buSzPct val="65000"/>
              <a:buBlip>
                <a:blip r:embed="rId2"/>
              </a:buBlip>
            </a:pPr>
            <a:r>
              <a:rPr lang="he-IL" sz="2000" kern="0" dirty="0" smtClean="0">
                <a:solidFill>
                  <a:srgbClr val="000000"/>
                </a:solidFill>
                <a:latin typeface="Arial" pitchFamily="34" charset="0"/>
                <a:cs typeface="Arial" pitchFamily="34" charset="0"/>
              </a:rPr>
              <a:t>השינוי </a:t>
            </a:r>
            <a:r>
              <a:rPr lang="he-IL" sz="2000" kern="0" dirty="0">
                <a:solidFill>
                  <a:srgbClr val="000000"/>
                </a:solidFill>
                <a:latin typeface="Arial" pitchFamily="34" charset="0"/>
                <a:cs typeface="Arial" pitchFamily="34" charset="0"/>
              </a:rPr>
              <a:t>המהותי בטיפוס זה, הוא העברת אחריות הניהול והאחזקה של המקלטים לידי </a:t>
            </a:r>
            <a:endParaRPr lang="he-IL" sz="2000" kern="0" dirty="0" smtClean="0">
              <a:solidFill>
                <a:srgbClr val="000000"/>
              </a:solidFill>
              <a:latin typeface="Arial" pitchFamily="34" charset="0"/>
              <a:cs typeface="Arial" pitchFamily="34" charset="0"/>
            </a:endParaRPr>
          </a:p>
          <a:p>
            <a:pPr eaLnBrk="0" fontAlgn="base" hangingPunct="0">
              <a:lnSpc>
                <a:spcPct val="100000"/>
              </a:lnSpc>
              <a:spcAft>
                <a:spcPct val="0"/>
              </a:spcAft>
              <a:buSzPct val="65000"/>
            </a:pPr>
            <a:r>
              <a:rPr lang="he-IL" sz="2000" kern="0" dirty="0">
                <a:solidFill>
                  <a:srgbClr val="000000"/>
                </a:solidFill>
                <a:latin typeface="Arial" pitchFamily="34" charset="0"/>
                <a:cs typeface="Arial" pitchFamily="34" charset="0"/>
              </a:rPr>
              <a:t> </a:t>
            </a:r>
            <a:r>
              <a:rPr lang="he-IL" sz="2000" kern="0" dirty="0" smtClean="0">
                <a:solidFill>
                  <a:srgbClr val="000000"/>
                </a:solidFill>
                <a:latin typeface="Arial" pitchFamily="34" charset="0"/>
                <a:cs typeface="Arial" pitchFamily="34" charset="0"/>
              </a:rPr>
              <a:t>    הדיירים </a:t>
            </a:r>
            <a:r>
              <a:rPr lang="he-IL" sz="2000" kern="0" dirty="0">
                <a:solidFill>
                  <a:srgbClr val="000000"/>
                </a:solidFill>
                <a:latin typeface="Arial" pitchFamily="34" charset="0"/>
                <a:cs typeface="Arial" pitchFamily="34" charset="0"/>
              </a:rPr>
              <a:t>הפרטיים וועד הבית וזאת </a:t>
            </a:r>
            <a:r>
              <a:rPr lang="he-IL" sz="2000" kern="0" dirty="0" smtClean="0">
                <a:solidFill>
                  <a:srgbClr val="000000"/>
                </a:solidFill>
                <a:latin typeface="Arial" pitchFamily="34" charset="0"/>
                <a:cs typeface="Arial" pitchFamily="34" charset="0"/>
              </a:rPr>
              <a:t>מתוקף בעלותם הבלעדית </a:t>
            </a:r>
            <a:r>
              <a:rPr lang="he-IL" sz="2000" kern="0" dirty="0">
                <a:solidFill>
                  <a:srgbClr val="000000"/>
                </a:solidFill>
                <a:latin typeface="Arial" pitchFamily="34" charset="0"/>
                <a:cs typeface="Arial" pitchFamily="34" charset="0"/>
              </a:rPr>
              <a:t>בנכס זה</a:t>
            </a:r>
            <a:r>
              <a:rPr lang="he-IL" sz="2000" kern="0" dirty="0" smtClean="0">
                <a:solidFill>
                  <a:srgbClr val="000000"/>
                </a:solidFill>
                <a:latin typeface="Arial" pitchFamily="34" charset="0"/>
                <a:cs typeface="Arial" pitchFamily="34" charset="0"/>
              </a:rPr>
              <a:t>.</a:t>
            </a:r>
          </a:p>
          <a:p>
            <a:pPr marL="342900" indent="-342900" eaLnBrk="0" fontAlgn="base" hangingPunct="0">
              <a:lnSpc>
                <a:spcPct val="100000"/>
              </a:lnSpc>
              <a:spcAft>
                <a:spcPct val="0"/>
              </a:spcAft>
              <a:buSzPct val="65000"/>
              <a:buBlip>
                <a:blip r:embed="rId2"/>
              </a:buBlip>
            </a:pPr>
            <a:r>
              <a:rPr lang="he-IL" sz="2000" kern="0" dirty="0" smtClean="0">
                <a:solidFill>
                  <a:srgbClr val="000000"/>
                </a:solidFill>
                <a:latin typeface="Arial" pitchFamily="34" charset="0"/>
                <a:cs typeface="Arial" pitchFamily="34" charset="0"/>
              </a:rPr>
              <a:t>לרשות המקומית קיימת האחריות בחוק על אכיפת האחזקה של מקלטים אלו על ידי קיום פיקוח על הדיירים- באמצעות חוקי עזר מקומיים.</a:t>
            </a:r>
            <a:endParaRPr lang="he-IL" sz="2000" kern="0" dirty="0">
              <a:solidFill>
                <a:srgbClr val="000000"/>
              </a:solidFill>
              <a:latin typeface="Arial" pitchFamily="34" charset="0"/>
              <a:cs typeface="Arial" pitchFamily="34" charset="0"/>
            </a:endParaRPr>
          </a:p>
          <a:p>
            <a:pPr eaLnBrk="0" fontAlgn="base" hangingPunct="0">
              <a:lnSpc>
                <a:spcPct val="100000"/>
              </a:lnSpc>
              <a:spcAft>
                <a:spcPct val="0"/>
              </a:spcAft>
              <a:buSzPct val="65000"/>
            </a:pPr>
            <a:endParaRPr lang="he-IL" sz="2000" kern="0" dirty="0" smtClean="0">
              <a:solidFill>
                <a:srgbClr val="000000"/>
              </a:solidFill>
              <a:latin typeface="Arial" pitchFamily="34" charset="0"/>
              <a:cs typeface="Arial" pitchFamily="34" charset="0"/>
            </a:endParaRPr>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689" t="8380" r="4139" b="64749"/>
          <a:stretch/>
        </p:blipFill>
        <p:spPr bwMode="auto">
          <a:xfrm>
            <a:off x="5148064" y="3810240"/>
            <a:ext cx="3954258"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ª××¦××ª ×ª××× × ×¢×××¨ ×××ª ××©××ª×£"/>
          <p:cNvPicPr>
            <a:picLocks noChangeAspect="1" noChangeArrowheads="1"/>
          </p:cNvPicPr>
          <p:nvPr/>
        </p:nvPicPr>
        <p:blipFill rotWithShape="1">
          <a:blip r:embed="rId4">
            <a:extLst>
              <a:ext uri="{28A0092B-C50C-407E-A947-70E740481C1C}">
                <a14:useLocalDpi xmlns:a14="http://schemas.microsoft.com/office/drawing/2010/main" val="0"/>
              </a:ext>
            </a:extLst>
          </a:blip>
          <a:srcRect l="4561" r="15667" b="7573"/>
          <a:stretch/>
        </p:blipFill>
        <p:spPr bwMode="auto">
          <a:xfrm>
            <a:off x="1" y="3501008"/>
            <a:ext cx="5292080" cy="292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004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30774" y="116632"/>
            <a:ext cx="7920880" cy="1143000"/>
          </a:xfrm>
          <a:prstGeom prst="rect">
            <a:avLst/>
          </a:prstGeom>
        </p:spPr>
        <p:txBody>
          <a:bodyPr/>
          <a:lstStyle/>
          <a:p>
            <a:r>
              <a:rPr lang="he-IL" sz="3600" dirty="0" smtClean="0"/>
              <a:t>מרחבים מוגנים (ממ"ד, ממ"ק, ממ"מ)</a:t>
            </a:r>
            <a:endParaRPr lang="he-IL" sz="3600" dirty="0"/>
          </a:p>
        </p:txBody>
      </p:sp>
      <p:sp>
        <p:nvSpPr>
          <p:cNvPr id="4" name="Subtitle 2"/>
          <p:cNvSpPr txBox="1">
            <a:spLocks/>
          </p:cNvSpPr>
          <p:nvPr/>
        </p:nvSpPr>
        <p:spPr>
          <a:xfrm>
            <a:off x="2" y="836712"/>
            <a:ext cx="9182429" cy="4896544"/>
          </a:xfrm>
          <a:prstGeom prst="rect">
            <a:avLst/>
          </a:prstGeom>
        </p:spPr>
        <p:txBody>
          <a:bodyPr/>
          <a:lstStyle>
            <a:lvl1pPr marL="0" indent="0" algn="r" defTabSz="914400" rtl="1" eaLnBrk="1" latinLnBrk="0" hangingPunct="1">
              <a:lnSpc>
                <a:spcPct val="150000"/>
              </a:lnSpc>
              <a:spcBef>
                <a:spcPct val="20000"/>
              </a:spcBef>
              <a:buFont typeface="Arial" panose="020B0604020202020204" pitchFamily="34" charset="0"/>
              <a:buNone/>
              <a:defRPr sz="2200" kern="1200" baseline="0">
                <a:solidFill>
                  <a:schemeClr val="tx1"/>
                </a:solidFill>
                <a:latin typeface="David" panose="020E0502060401010101" pitchFamily="34" charset="-79"/>
                <a:ea typeface="+mn-ea"/>
                <a:cs typeface="David" panose="020E0502060401010101" pitchFamily="34" charset="-79"/>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eaLnBrk="0" fontAlgn="base" hangingPunct="0">
              <a:lnSpc>
                <a:spcPct val="100000"/>
              </a:lnSpc>
              <a:spcAft>
                <a:spcPct val="0"/>
              </a:spcAft>
              <a:buSzPct val="65000"/>
            </a:pPr>
            <a:endParaRPr lang="he-IL" sz="2000" kern="0" dirty="0" smtClean="0">
              <a:solidFill>
                <a:srgbClr val="000000"/>
              </a:solidFill>
              <a:latin typeface="Arial" pitchFamily="34" charset="0"/>
              <a:cs typeface="Arial" pitchFamily="34" charset="0"/>
            </a:endParaRPr>
          </a:p>
          <a:p>
            <a:pPr marL="342900" indent="-342900" eaLnBrk="0" fontAlgn="base" hangingPunct="0">
              <a:lnSpc>
                <a:spcPct val="100000"/>
              </a:lnSpc>
              <a:spcAft>
                <a:spcPct val="0"/>
              </a:spcAft>
              <a:buSzPct val="65000"/>
              <a:buBlip>
                <a:blip r:embed="rId2"/>
              </a:buBlip>
            </a:pPr>
            <a:r>
              <a:rPr lang="he-IL" sz="2000" kern="0" dirty="0" smtClean="0">
                <a:solidFill>
                  <a:srgbClr val="000000"/>
                </a:solidFill>
                <a:latin typeface="Arial" pitchFamily="34" charset="0"/>
                <a:cs typeface="Arial" pitchFamily="34" charset="0"/>
              </a:rPr>
              <a:t>מלחמת </a:t>
            </a:r>
            <a:r>
              <a:rPr lang="he-IL" sz="2000" kern="0" dirty="0">
                <a:solidFill>
                  <a:srgbClr val="000000"/>
                </a:solidFill>
                <a:latin typeface="Arial" pitchFamily="34" charset="0"/>
                <a:cs typeface="Arial" pitchFamily="34" charset="0"/>
              </a:rPr>
              <a:t>המפרץ אשר פרצה </a:t>
            </a:r>
            <a:r>
              <a:rPr lang="he-IL" sz="2000" kern="0" dirty="0" smtClean="0">
                <a:solidFill>
                  <a:srgbClr val="000000"/>
                </a:solidFill>
                <a:latin typeface="Arial" pitchFamily="34" charset="0"/>
                <a:cs typeface="Arial" pitchFamily="34" charset="0"/>
              </a:rPr>
              <a:t>ב-1991, כללה </a:t>
            </a:r>
            <a:r>
              <a:rPr lang="he-IL" sz="2000" kern="0" dirty="0">
                <a:solidFill>
                  <a:srgbClr val="000000"/>
                </a:solidFill>
                <a:latin typeface="Arial" pitchFamily="34" charset="0"/>
                <a:cs typeface="Arial" pitchFamily="34" charset="0"/>
              </a:rPr>
              <a:t>איום ממשי </a:t>
            </a:r>
            <a:r>
              <a:rPr lang="he-IL" sz="2000" kern="0" dirty="0" smtClean="0">
                <a:solidFill>
                  <a:srgbClr val="000000"/>
                </a:solidFill>
                <a:latin typeface="Arial" pitchFamily="34" charset="0"/>
                <a:cs typeface="Arial" pitchFamily="34" charset="0"/>
              </a:rPr>
              <a:t>והיוותה </a:t>
            </a:r>
            <a:r>
              <a:rPr lang="he-IL" sz="2000" kern="0" dirty="0">
                <a:solidFill>
                  <a:srgbClr val="000000"/>
                </a:solidFill>
                <a:latin typeface="Arial" pitchFamily="34" charset="0"/>
                <a:cs typeface="Arial" pitchFamily="34" charset="0"/>
              </a:rPr>
              <a:t>נקודת מפנה נוספת וחדשה בתפיסת המיגון. </a:t>
            </a:r>
            <a:r>
              <a:rPr lang="he-IL" sz="2000" kern="0" dirty="0" smtClean="0">
                <a:solidFill>
                  <a:srgbClr val="000000"/>
                </a:solidFill>
                <a:latin typeface="Arial" pitchFamily="34" charset="0"/>
                <a:cs typeface="Arial" pitchFamily="34" charset="0"/>
              </a:rPr>
              <a:t>במלחמה, </a:t>
            </a:r>
            <a:r>
              <a:rPr lang="he-IL" sz="2000" kern="0" dirty="0">
                <a:solidFill>
                  <a:srgbClr val="000000"/>
                </a:solidFill>
                <a:latin typeface="Arial" pitchFamily="34" charset="0"/>
                <a:cs typeface="Arial" pitchFamily="34" charset="0"/>
              </a:rPr>
              <a:t>נעשה לראשונה שימוש בטילים מונחי </a:t>
            </a:r>
            <a:r>
              <a:rPr lang="he-IL" sz="2000" kern="0" dirty="0" smtClean="0">
                <a:solidFill>
                  <a:srgbClr val="000000"/>
                </a:solidFill>
                <a:latin typeface="Arial" pitchFamily="34" charset="0"/>
                <a:cs typeface="Arial" pitchFamily="34" charset="0"/>
              </a:rPr>
              <a:t>מטרה.</a:t>
            </a:r>
            <a:endParaRPr lang="he-IL" sz="2000" kern="0" dirty="0">
              <a:solidFill>
                <a:srgbClr val="000000"/>
              </a:solidFill>
              <a:latin typeface="Arial" pitchFamily="34" charset="0"/>
              <a:cs typeface="Arial" pitchFamily="34" charset="0"/>
            </a:endParaRPr>
          </a:p>
          <a:p>
            <a:pPr marL="342900" indent="-342900" eaLnBrk="0" fontAlgn="base" hangingPunct="0">
              <a:lnSpc>
                <a:spcPct val="100000"/>
              </a:lnSpc>
              <a:spcAft>
                <a:spcPct val="0"/>
              </a:spcAft>
              <a:buSzPct val="65000"/>
              <a:buBlip>
                <a:blip r:embed="rId2"/>
              </a:buBlip>
            </a:pPr>
            <a:r>
              <a:rPr lang="he-IL" sz="2000" kern="0" dirty="0" smtClean="0">
                <a:solidFill>
                  <a:srgbClr val="000000"/>
                </a:solidFill>
                <a:latin typeface="Arial" pitchFamily="34" charset="0"/>
                <a:cs typeface="Arial" pitchFamily="34" charset="0"/>
              </a:rPr>
              <a:t>עקב כך, </a:t>
            </a:r>
            <a:r>
              <a:rPr lang="he-IL" sz="2000" kern="0" dirty="0">
                <a:solidFill>
                  <a:srgbClr val="000000"/>
                </a:solidFill>
                <a:latin typeface="Arial" pitchFamily="34" charset="0"/>
                <a:cs typeface="Arial" pitchFamily="34" charset="0"/>
              </a:rPr>
              <a:t>גובשה תפיסת מיגון חדשה ומעודכנת, </a:t>
            </a:r>
            <a:r>
              <a:rPr lang="he-IL" sz="2000" kern="0" dirty="0" smtClean="0">
                <a:solidFill>
                  <a:srgbClr val="000000"/>
                </a:solidFill>
                <a:latin typeface="Arial" pitchFamily="34" charset="0"/>
                <a:cs typeface="Arial" pitchFamily="34" charset="0"/>
              </a:rPr>
              <a:t>המענה </a:t>
            </a:r>
            <a:r>
              <a:rPr lang="he-IL" sz="2000" kern="0" dirty="0" err="1">
                <a:solidFill>
                  <a:srgbClr val="000000"/>
                </a:solidFill>
                <a:latin typeface="Arial" pitchFamily="34" charset="0"/>
                <a:cs typeface="Arial" pitchFamily="34" charset="0"/>
              </a:rPr>
              <a:t>המיגוני</a:t>
            </a:r>
            <a:r>
              <a:rPr lang="he-IL" sz="2000" kern="0" dirty="0">
                <a:solidFill>
                  <a:srgbClr val="000000"/>
                </a:solidFill>
                <a:latin typeface="Arial" pitchFamily="34" charset="0"/>
                <a:cs typeface="Arial" pitchFamily="34" charset="0"/>
              </a:rPr>
              <a:t> שהוגדר הינו: </a:t>
            </a:r>
            <a:r>
              <a:rPr lang="he-IL" sz="2000" b="1" kern="0" dirty="0">
                <a:solidFill>
                  <a:srgbClr val="000000"/>
                </a:solidFill>
                <a:latin typeface="Arial" pitchFamily="34" charset="0"/>
                <a:cs typeface="Arial" pitchFamily="34" charset="0"/>
              </a:rPr>
              <a:t>מרחבים מוגנים מבטון מזוין בהתאם לקריטריון מיגון כנגד סקאד</a:t>
            </a:r>
            <a:r>
              <a:rPr lang="en-US" sz="2000" b="1" kern="0" dirty="0">
                <a:solidFill>
                  <a:srgbClr val="000000"/>
                </a:solidFill>
                <a:latin typeface="Arial" pitchFamily="34" charset="0"/>
                <a:cs typeface="Arial" pitchFamily="34" charset="0"/>
              </a:rPr>
              <a:t> ,B </a:t>
            </a:r>
            <a:r>
              <a:rPr lang="he-IL" sz="2000" b="1" kern="0" dirty="0">
                <a:solidFill>
                  <a:srgbClr val="000000"/>
                </a:solidFill>
                <a:latin typeface="Arial" pitchFamily="34" charset="0"/>
                <a:cs typeface="Arial" pitchFamily="34" charset="0"/>
              </a:rPr>
              <a:t>במרחק פגיעה של 15 מטר מהמבנה</a:t>
            </a:r>
            <a:r>
              <a:rPr lang="he-IL" sz="2000" kern="0" dirty="0">
                <a:solidFill>
                  <a:srgbClr val="000000"/>
                </a:solidFill>
                <a:latin typeface="Arial" pitchFamily="34" charset="0"/>
                <a:cs typeface="Arial" pitchFamily="34" charset="0"/>
              </a:rPr>
              <a:t>. המסוגלים לתת מענה בזמן הכניסה למרחב המוגן על-פי זמן ההתרעה החדש: </a:t>
            </a:r>
            <a:endParaRPr lang="he-IL" sz="2000" kern="0" dirty="0" smtClean="0">
              <a:solidFill>
                <a:srgbClr val="000000"/>
              </a:solidFill>
              <a:latin typeface="Arial" pitchFamily="34" charset="0"/>
              <a:cs typeface="Arial" pitchFamily="34" charset="0"/>
            </a:endParaRPr>
          </a:p>
          <a:p>
            <a:pPr eaLnBrk="0" fontAlgn="base" hangingPunct="0">
              <a:lnSpc>
                <a:spcPct val="100000"/>
              </a:lnSpc>
              <a:spcAft>
                <a:spcPct val="0"/>
              </a:spcAft>
              <a:buSzPct val="65000"/>
            </a:pPr>
            <a:r>
              <a:rPr lang="he-IL" sz="2000" kern="0" dirty="0">
                <a:solidFill>
                  <a:srgbClr val="000000"/>
                </a:solidFill>
                <a:latin typeface="Arial" pitchFamily="34" charset="0"/>
                <a:cs typeface="Arial" pitchFamily="34" charset="0"/>
              </a:rPr>
              <a:t> </a:t>
            </a:r>
            <a:r>
              <a:rPr lang="he-IL" sz="2000" kern="0" dirty="0" smtClean="0">
                <a:solidFill>
                  <a:srgbClr val="000000"/>
                </a:solidFill>
                <a:latin typeface="Arial" pitchFamily="34" charset="0"/>
                <a:cs typeface="Arial" pitchFamily="34" charset="0"/>
              </a:rPr>
              <a:t>    עד </a:t>
            </a:r>
            <a:r>
              <a:rPr lang="he-IL" sz="2000" kern="0" dirty="0">
                <a:solidFill>
                  <a:srgbClr val="000000"/>
                </a:solidFill>
                <a:latin typeface="Arial" pitchFamily="34" charset="0"/>
                <a:cs typeface="Arial" pitchFamily="34" charset="0"/>
              </a:rPr>
              <a:t>3 </a:t>
            </a:r>
            <a:r>
              <a:rPr lang="he-IL" sz="2000" kern="0" dirty="0" smtClean="0">
                <a:solidFill>
                  <a:srgbClr val="000000"/>
                </a:solidFill>
                <a:latin typeface="Arial" pitchFamily="34" charset="0"/>
                <a:cs typeface="Arial" pitchFamily="34" charset="0"/>
              </a:rPr>
              <a:t>דקות.</a:t>
            </a:r>
            <a:endParaRPr lang="he-IL" sz="2000" kern="0" dirty="0">
              <a:solidFill>
                <a:srgbClr val="000000"/>
              </a:solidFill>
              <a:latin typeface="Arial" pitchFamily="34" charset="0"/>
              <a:cs typeface="Arial" pitchFamily="34" charset="0"/>
            </a:endParaRPr>
          </a:p>
          <a:p>
            <a:pPr marL="342900" indent="-342900" eaLnBrk="0" fontAlgn="base" hangingPunct="0">
              <a:lnSpc>
                <a:spcPct val="100000"/>
              </a:lnSpc>
              <a:spcAft>
                <a:spcPct val="0"/>
              </a:spcAft>
              <a:buSzPct val="65000"/>
              <a:buBlip>
                <a:blip r:embed="rId2"/>
              </a:buBlip>
            </a:pPr>
            <a:r>
              <a:rPr lang="he-IL" sz="2000" kern="0" dirty="0">
                <a:solidFill>
                  <a:srgbClr val="000000"/>
                </a:solidFill>
                <a:latin typeface="Arial" pitchFamily="34" charset="0"/>
                <a:cs typeface="Arial" pitchFamily="34" charset="0"/>
              </a:rPr>
              <a:t>בנוסף, הותאמו מרחבים מוגנים מוסדיים עבור השימושים השונים הקיימים (חינוך , מסחר, בריאות ועוד).תכן טיפוסי מיגון אלו, מוחמרים במעט ממרחבים מוגנים </a:t>
            </a:r>
            <a:r>
              <a:rPr lang="he-IL" sz="2000" kern="0" dirty="0" err="1">
                <a:solidFill>
                  <a:srgbClr val="000000"/>
                </a:solidFill>
                <a:latin typeface="Arial" pitchFamily="34" charset="0"/>
                <a:cs typeface="Arial" pitchFamily="34" charset="0"/>
              </a:rPr>
              <a:t>דירתיים</a:t>
            </a:r>
            <a:r>
              <a:rPr lang="he-IL" sz="2000" kern="0" dirty="0">
                <a:solidFill>
                  <a:srgbClr val="000000"/>
                </a:solidFill>
                <a:latin typeface="Arial" pitchFamily="34" charset="0"/>
                <a:cs typeface="Arial" pitchFamily="34" charset="0"/>
              </a:rPr>
              <a:t> וזאת עקב הגידול הפוטנציאלי במספר המתמגנים- </a:t>
            </a:r>
            <a:r>
              <a:rPr lang="he-IL" sz="2000" u="sng" kern="0" dirty="0" smtClean="0">
                <a:solidFill>
                  <a:srgbClr val="000000"/>
                </a:solidFill>
                <a:latin typeface="Arial" pitchFamily="34" charset="0"/>
                <a:cs typeface="Arial" pitchFamily="34" charset="0"/>
              </a:rPr>
              <a:t>תחולת </a:t>
            </a:r>
            <a:r>
              <a:rPr lang="he-IL" sz="2000" u="sng" kern="0" dirty="0">
                <a:solidFill>
                  <a:srgbClr val="000000"/>
                </a:solidFill>
                <a:latin typeface="Arial" pitchFamily="34" charset="0"/>
                <a:cs typeface="Arial" pitchFamily="34" charset="0"/>
              </a:rPr>
              <a:t>נזק גובהה</a:t>
            </a:r>
            <a:r>
              <a:rPr lang="he-IL" sz="2000" kern="0" dirty="0">
                <a:solidFill>
                  <a:srgbClr val="000000"/>
                </a:solidFill>
                <a:latin typeface="Arial" pitchFamily="34" charset="0"/>
                <a:cs typeface="Arial" pitchFamily="34" charset="0"/>
              </a:rPr>
              <a:t>.</a:t>
            </a:r>
          </a:p>
          <a:p>
            <a:pPr eaLnBrk="0" fontAlgn="base" hangingPunct="0">
              <a:lnSpc>
                <a:spcPct val="100000"/>
              </a:lnSpc>
              <a:spcAft>
                <a:spcPct val="0"/>
              </a:spcAft>
              <a:buSzPct val="65000"/>
            </a:pPr>
            <a:endParaRPr lang="he-IL" sz="2000" kern="0" dirty="0" smtClean="0">
              <a:solidFill>
                <a:srgbClr val="000000"/>
              </a:solidFill>
              <a:latin typeface="Arial" pitchFamily="34" charset="0"/>
              <a:cs typeface="Arial" pitchFamily="34" charset="0"/>
            </a:endParaRPr>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1660334" y="4513296"/>
            <a:ext cx="5861763" cy="2344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962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9632" y="46038"/>
            <a:ext cx="7200800" cy="1143000"/>
          </a:xfrm>
          <a:prstGeom prst="rect">
            <a:avLst/>
          </a:prstGeom>
        </p:spPr>
        <p:txBody>
          <a:bodyPr/>
          <a:lstStyle/>
          <a:p>
            <a:r>
              <a:rPr lang="he-IL" sz="3600" dirty="0" smtClean="0"/>
              <a:t>שיפורי מיגון/"חדר מחוזק"</a:t>
            </a:r>
            <a:endParaRPr lang="he-IL" sz="3600" dirty="0"/>
          </a:p>
        </p:txBody>
      </p:sp>
      <p:sp>
        <p:nvSpPr>
          <p:cNvPr id="4" name="Subtitle 2"/>
          <p:cNvSpPr txBox="1">
            <a:spLocks/>
          </p:cNvSpPr>
          <p:nvPr/>
        </p:nvSpPr>
        <p:spPr>
          <a:xfrm>
            <a:off x="3885629" y="1052736"/>
            <a:ext cx="5244731" cy="4248472"/>
          </a:xfrm>
          <a:prstGeom prst="rect">
            <a:avLst/>
          </a:prstGeom>
        </p:spPr>
        <p:txBody>
          <a:bodyPr/>
          <a:lstStyle>
            <a:lvl1pPr marL="0" indent="0" algn="r" defTabSz="914400" rtl="1" eaLnBrk="1" latinLnBrk="0" hangingPunct="1">
              <a:lnSpc>
                <a:spcPct val="150000"/>
              </a:lnSpc>
              <a:spcBef>
                <a:spcPct val="20000"/>
              </a:spcBef>
              <a:buFont typeface="Arial" panose="020B0604020202020204" pitchFamily="34" charset="0"/>
              <a:buNone/>
              <a:defRPr sz="2200" kern="1200" baseline="0">
                <a:solidFill>
                  <a:schemeClr val="tx1"/>
                </a:solidFill>
                <a:latin typeface="David" panose="020E0502060401010101" pitchFamily="34" charset="-79"/>
                <a:ea typeface="+mn-ea"/>
                <a:cs typeface="David" panose="020E0502060401010101" pitchFamily="34" charset="-79"/>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lvl="0" indent="-342900" eaLnBrk="0" fontAlgn="base" hangingPunct="0">
              <a:lnSpc>
                <a:spcPct val="100000"/>
              </a:lnSpc>
              <a:spcAft>
                <a:spcPct val="0"/>
              </a:spcAft>
              <a:buSzPct val="65000"/>
              <a:buBlip>
                <a:blip r:embed="rId2"/>
              </a:buBlip>
            </a:pPr>
            <a:r>
              <a:rPr lang="he-IL" sz="2000" kern="0" dirty="0">
                <a:solidFill>
                  <a:srgbClr val="000000"/>
                </a:solidFill>
                <a:latin typeface="Arial" pitchFamily="34" charset="0"/>
                <a:cs typeface="Arial" pitchFamily="34" charset="0"/>
              </a:rPr>
              <a:t>ביצוע יציקות </a:t>
            </a:r>
            <a:r>
              <a:rPr lang="he-IL" sz="2000" kern="0" dirty="0" smtClean="0">
                <a:solidFill>
                  <a:srgbClr val="000000"/>
                </a:solidFill>
                <a:latin typeface="Arial" pitchFamily="34" charset="0"/>
                <a:cs typeface="Arial" pitchFamily="34" charset="0"/>
              </a:rPr>
              <a:t>בטון בחלק </a:t>
            </a:r>
            <a:r>
              <a:rPr lang="he-IL" sz="2000" kern="0" dirty="0">
                <a:solidFill>
                  <a:srgbClr val="000000"/>
                </a:solidFill>
                <a:latin typeface="Arial" pitchFamily="34" charset="0"/>
                <a:cs typeface="Arial" pitchFamily="34" charset="0"/>
              </a:rPr>
              <a:t>הפנימי של חדר מגורים כולל החלפת חלון ודלת </a:t>
            </a:r>
            <a:r>
              <a:rPr lang="he-IL" sz="2000" kern="0" dirty="0" smtClean="0">
                <a:solidFill>
                  <a:srgbClr val="000000"/>
                </a:solidFill>
                <a:latin typeface="Arial" pitchFamily="34" charset="0"/>
                <a:cs typeface="Arial" pitchFamily="34" charset="0"/>
              </a:rPr>
              <a:t>ואבטחת </a:t>
            </a:r>
            <a:r>
              <a:rPr lang="he-IL" sz="2000" kern="0" dirty="0">
                <a:solidFill>
                  <a:srgbClr val="000000"/>
                </a:solidFill>
                <a:latin typeface="Arial" pitchFamily="34" charset="0"/>
                <a:cs typeface="Arial" pitchFamily="34" charset="0"/>
              </a:rPr>
              <a:t>אטימות</a:t>
            </a:r>
            <a:r>
              <a:rPr lang="he-IL" sz="2000" kern="0" dirty="0" smtClean="0">
                <a:solidFill>
                  <a:srgbClr val="000000"/>
                </a:solidFill>
                <a:latin typeface="Arial" pitchFamily="34" charset="0"/>
                <a:cs typeface="Arial" pitchFamily="34" charset="0"/>
              </a:rPr>
              <a:t>.</a:t>
            </a:r>
          </a:p>
          <a:p>
            <a:pPr marL="342900" indent="-342900" eaLnBrk="0" fontAlgn="base" hangingPunct="0">
              <a:lnSpc>
                <a:spcPct val="100000"/>
              </a:lnSpc>
              <a:spcAft>
                <a:spcPct val="0"/>
              </a:spcAft>
              <a:buSzPct val="65000"/>
              <a:buFont typeface="Arial" panose="020B0604020202020204" pitchFamily="34" charset="0"/>
              <a:buBlip>
                <a:blip r:embed="rId2"/>
              </a:buBlip>
            </a:pPr>
            <a:r>
              <a:rPr lang="he-IL" sz="2000" kern="0" dirty="0" smtClean="0">
                <a:solidFill>
                  <a:srgbClr val="000000"/>
                </a:solidFill>
                <a:latin typeface="Arial" pitchFamily="34" charset="0"/>
                <a:cs typeface="Arial" pitchFamily="34" charset="0"/>
              </a:rPr>
              <a:t>חדר </a:t>
            </a:r>
            <a:r>
              <a:rPr lang="he-IL" sz="2000" kern="0" dirty="0">
                <a:solidFill>
                  <a:srgbClr val="000000"/>
                </a:solidFill>
                <a:latin typeface="Arial" pitchFamily="34" charset="0"/>
                <a:cs typeface="Arial" pitchFamily="34" charset="0"/>
              </a:rPr>
              <a:t>מחוזק מבוצע כאשר, הוכח כי, לא ניתן לבצע מבחינה פיזית- הנדסית, מרחב מוגן </a:t>
            </a:r>
            <a:r>
              <a:rPr lang="he-IL" sz="2000" kern="0" dirty="0" smtClean="0">
                <a:solidFill>
                  <a:srgbClr val="000000"/>
                </a:solidFill>
                <a:latin typeface="Arial" pitchFamily="34" charset="0"/>
                <a:cs typeface="Arial" pitchFamily="34" charset="0"/>
              </a:rPr>
              <a:t>תיקני.</a:t>
            </a:r>
          </a:p>
          <a:p>
            <a:pPr marL="342900" indent="-342900" eaLnBrk="0" fontAlgn="base" hangingPunct="0">
              <a:lnSpc>
                <a:spcPct val="100000"/>
              </a:lnSpc>
              <a:spcAft>
                <a:spcPct val="0"/>
              </a:spcAft>
              <a:buSzPct val="65000"/>
              <a:buFont typeface="Arial" panose="020B0604020202020204" pitchFamily="34" charset="0"/>
              <a:buBlip>
                <a:blip r:embed="rId2"/>
              </a:buBlip>
            </a:pPr>
            <a:r>
              <a:rPr lang="he-IL" sz="2000" kern="0" dirty="0" smtClean="0">
                <a:solidFill>
                  <a:srgbClr val="000000"/>
                </a:solidFill>
                <a:latin typeface="Arial" pitchFamily="34" charset="0"/>
                <a:cs typeface="Arial" pitchFamily="34" charset="0"/>
              </a:rPr>
              <a:t>החדר </a:t>
            </a:r>
            <a:r>
              <a:rPr lang="he-IL" sz="2000" kern="0" dirty="0">
                <a:solidFill>
                  <a:srgbClr val="000000"/>
                </a:solidFill>
                <a:latin typeface="Arial" pitchFamily="34" charset="0"/>
                <a:cs typeface="Arial" pitchFamily="34" charset="0"/>
              </a:rPr>
              <a:t>המחוזק, מיושם בחלל פנימי ככל הניתן, וכולל מספר שיטות לרווחת המתכנן </a:t>
            </a:r>
            <a:r>
              <a:rPr lang="he-IL" sz="2000" kern="0" dirty="0" smtClean="0">
                <a:solidFill>
                  <a:srgbClr val="000000"/>
                </a:solidFill>
                <a:latin typeface="Arial" pitchFamily="34" charset="0"/>
                <a:cs typeface="Arial" pitchFamily="34" charset="0"/>
              </a:rPr>
              <a:t>והלקוח.</a:t>
            </a:r>
          </a:p>
          <a:p>
            <a:pPr marL="342900" indent="-342900" eaLnBrk="0" fontAlgn="base" hangingPunct="0">
              <a:lnSpc>
                <a:spcPct val="100000"/>
              </a:lnSpc>
              <a:spcAft>
                <a:spcPct val="0"/>
              </a:spcAft>
              <a:buSzPct val="65000"/>
              <a:buFont typeface="Arial" panose="020B0604020202020204" pitchFamily="34" charset="0"/>
              <a:buBlip>
                <a:blip r:embed="rId2"/>
              </a:buBlip>
            </a:pPr>
            <a:r>
              <a:rPr lang="he-IL" sz="2000" kern="0" dirty="0" smtClean="0">
                <a:solidFill>
                  <a:srgbClr val="000000"/>
                </a:solidFill>
                <a:latin typeface="Arial" pitchFamily="34" charset="0"/>
                <a:cs typeface="Arial" pitchFamily="34" charset="0"/>
              </a:rPr>
              <a:t>עמידתו </a:t>
            </a:r>
            <a:r>
              <a:rPr lang="he-IL" sz="2000" kern="0" dirty="0">
                <a:solidFill>
                  <a:srgbClr val="000000"/>
                </a:solidFill>
                <a:latin typeface="Arial" pitchFamily="34" charset="0"/>
                <a:cs typeface="Arial" pitchFamily="34" charset="0"/>
              </a:rPr>
              <a:t>בפני הדף ורסיסים הינו נמוך מאשר מרחב מוגן, אך מאפשר מענה מיגוני גבוהה ביחס לחדר "רגיל".</a:t>
            </a:r>
          </a:p>
          <a:p>
            <a:endParaRPr lang="he-IL" dirty="0"/>
          </a:p>
        </p:txBody>
      </p:sp>
      <p:sp>
        <p:nvSpPr>
          <p:cNvPr id="5" name="AutoShape 2" descr="×ª××¦××ª ×ª××× × ×¢×××¨ ×××¨ ×××××§"/>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6" name="AutoShape 4" descr="×ª××¦××ª ×ª××× × ×¢×××¨ ×××¨ ×××××§"/>
          <p:cNvSpPr>
            <a:spLocks noChangeAspect="1" noChangeArrowheads="1"/>
          </p:cNvSpPr>
          <p:nvPr/>
        </p:nvSpPr>
        <p:spPr bwMode="auto">
          <a:xfrm>
            <a:off x="9075738" y="79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7" name="AutoShape 6" descr="×ª××¦××ª ×ª××× × ×¢×××¨ ×××¨ ×××××§"/>
          <p:cNvSpPr>
            <a:spLocks noChangeAspect="1" noChangeArrowheads="1"/>
          </p:cNvSpPr>
          <p:nvPr/>
        </p:nvSpPr>
        <p:spPr bwMode="auto">
          <a:xfrm>
            <a:off x="9228138" y="1603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8" name="AutoShape 8" descr="×ª××¦××ª ×ª××× × ×¢×××¨ ×××¨ ×××××§"/>
          <p:cNvSpPr>
            <a:spLocks noChangeAspect="1" noChangeArrowheads="1"/>
          </p:cNvSpPr>
          <p:nvPr/>
        </p:nvSpPr>
        <p:spPr bwMode="auto">
          <a:xfrm>
            <a:off x="9380538" y="31274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615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4931" t="2836" r="50705" b="50939"/>
          <a:stretch/>
        </p:blipFill>
        <p:spPr bwMode="auto">
          <a:xfrm>
            <a:off x="129568" y="4151977"/>
            <a:ext cx="3675991" cy="261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descr="×ª××× ×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8" b="17914"/>
          <a:stretch/>
        </p:blipFill>
        <p:spPr bwMode="auto">
          <a:xfrm>
            <a:off x="3912376" y="4031963"/>
            <a:ext cx="3395928" cy="2820655"/>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ª××× × ×§×©××¨×"/>
          <p:cNvPicPr>
            <a:picLocks noChangeAspect="1" noChangeArrowheads="1"/>
          </p:cNvPicPr>
          <p:nvPr/>
        </p:nvPicPr>
        <p:blipFill rotWithShape="1">
          <a:blip r:embed="rId5">
            <a:extLst>
              <a:ext uri="{28A0092B-C50C-407E-A947-70E740481C1C}">
                <a14:useLocalDpi xmlns:a14="http://schemas.microsoft.com/office/drawing/2010/main" val="0"/>
              </a:ext>
            </a:extLst>
          </a:blip>
          <a:srcRect l="9389" t="4175" r="17107" b="7873"/>
          <a:stretch/>
        </p:blipFill>
        <p:spPr bwMode="auto">
          <a:xfrm>
            <a:off x="129568" y="1602886"/>
            <a:ext cx="3675991" cy="2474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969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054777901"/>
              </p:ext>
            </p:extLst>
          </p:nvPr>
        </p:nvGraphicFramePr>
        <p:xfrm>
          <a:off x="62828" y="1110557"/>
          <a:ext cx="9081179" cy="56497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3516739" y="1068297"/>
            <a:ext cx="2141933" cy="584775"/>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wrap="none" lIns="91440" tIns="45720" rIns="91440" bIns="45720">
            <a:spAutoFit/>
          </a:bodyPr>
          <a:lstStyle/>
          <a:p>
            <a:pPr algn="ctr" rtl="0" eaLnBrk="1" fontAlgn="auto" hangingPunct="1">
              <a:spcBef>
                <a:spcPts val="0"/>
              </a:spcBef>
              <a:spcAft>
                <a:spcPts val="0"/>
              </a:spcAft>
            </a:pPr>
            <a:r>
              <a:rPr lang="he-IL" sz="3200" b="1" dirty="0" smtClean="0">
                <a:ln w="12700">
                  <a:solidFill>
                    <a:schemeClr val="accent6">
                      <a:lumMod val="50000"/>
                    </a:schemeClr>
                  </a:solidFill>
                  <a:prstDash val="solid"/>
                </a:ln>
                <a:solidFill>
                  <a:schemeClr val="accent6">
                    <a:lumMod val="75000"/>
                  </a:schemeClr>
                </a:solidFill>
                <a:effectLst>
                  <a:outerShdw blurRad="41275" dist="20320" dir="1800000" algn="tl" rotWithShape="0">
                    <a:srgbClr val="000000">
                      <a:alpha val="40000"/>
                    </a:srgbClr>
                  </a:outerShdw>
                </a:effectLst>
                <a:latin typeface="Arial"/>
              </a:rPr>
              <a:t>אישור הג"א</a:t>
            </a:r>
            <a:endParaRPr lang="en-US" sz="3200" b="1" dirty="0">
              <a:ln w="12700">
                <a:solidFill>
                  <a:schemeClr val="accent6">
                    <a:lumMod val="50000"/>
                  </a:schemeClr>
                </a:solidFill>
                <a:prstDash val="solid"/>
              </a:ln>
              <a:solidFill>
                <a:schemeClr val="accent6">
                  <a:lumMod val="75000"/>
                </a:schemeClr>
              </a:solidFill>
              <a:effectLst>
                <a:outerShdw blurRad="41275" dist="20320" dir="1800000" algn="tl" rotWithShape="0">
                  <a:srgbClr val="000000">
                    <a:alpha val="40000"/>
                  </a:srgbClr>
                </a:outerShdw>
              </a:effectLst>
              <a:latin typeface="Arial"/>
            </a:endParaRPr>
          </a:p>
        </p:txBody>
      </p:sp>
      <p:cxnSp>
        <p:nvCxnSpPr>
          <p:cNvPr id="7" name="Straight Arrow Connector 6"/>
          <p:cNvCxnSpPr/>
          <p:nvPr/>
        </p:nvCxnSpPr>
        <p:spPr>
          <a:xfrm flipH="1">
            <a:off x="3059833" y="1384307"/>
            <a:ext cx="461462" cy="17101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243408"/>
            <a:ext cx="9074054" cy="1325160"/>
          </a:xfrm>
        </p:spPr>
        <p:txBody>
          <a:bodyPr/>
          <a:lstStyle/>
          <a:p>
            <a:pPr algn="ctr" rtl="1"/>
            <a:r>
              <a:rPr lang="he-IL" b="1" dirty="0">
                <a:solidFill>
                  <a:prstClr val="white"/>
                </a:solidFill>
                <a:latin typeface="Calibri"/>
                <a:ea typeface="+mn-ea"/>
                <a:cs typeface="David" pitchFamily="2" charset="-79"/>
              </a:rPr>
              <a:t>התייחסות סטטוטורית של פקע"ר</a:t>
            </a:r>
            <a:br>
              <a:rPr lang="he-IL" b="1" dirty="0">
                <a:solidFill>
                  <a:prstClr val="white"/>
                </a:solidFill>
                <a:latin typeface="Calibri"/>
                <a:ea typeface="+mn-ea"/>
                <a:cs typeface="David" pitchFamily="2" charset="-79"/>
              </a:rPr>
            </a:br>
            <a:r>
              <a:rPr lang="he-IL" b="1" dirty="0">
                <a:solidFill>
                  <a:prstClr val="white"/>
                </a:solidFill>
                <a:latin typeface="Calibri"/>
                <a:ea typeface="+mn-ea"/>
                <a:cs typeface="David" pitchFamily="2" charset="-79"/>
              </a:rPr>
              <a:t> להיתרים </a:t>
            </a:r>
            <a:r>
              <a:rPr lang="he-IL" b="1" dirty="0" smtClean="0">
                <a:solidFill>
                  <a:prstClr val="white"/>
                </a:solidFill>
                <a:latin typeface="Calibri"/>
                <a:ea typeface="+mn-ea"/>
                <a:cs typeface="David" pitchFamily="2" charset="-79"/>
              </a:rPr>
              <a:t>המוגשים</a:t>
            </a:r>
            <a:endParaRPr lang="he-IL" b="1" dirty="0">
              <a:solidFill>
                <a:prstClr val="white"/>
              </a:solidFill>
              <a:latin typeface="Calibri"/>
              <a:ea typeface="+mn-ea"/>
              <a:cs typeface="David" pitchFamily="2" charset="-79"/>
            </a:endParaRPr>
          </a:p>
        </p:txBody>
      </p:sp>
      <p:cxnSp>
        <p:nvCxnSpPr>
          <p:cNvPr id="8" name="Straight Arrow Connector 7"/>
          <p:cNvCxnSpPr/>
          <p:nvPr/>
        </p:nvCxnSpPr>
        <p:spPr>
          <a:xfrm>
            <a:off x="5658672" y="1387083"/>
            <a:ext cx="569512" cy="17217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323528" y="1676649"/>
            <a:ext cx="1512168" cy="730180"/>
            <a:chOff x="2014448" y="887950"/>
            <a:chExt cx="2821640" cy="855459"/>
          </a:xfrm>
          <a:solidFill>
            <a:schemeClr val="accent3">
              <a:lumMod val="40000"/>
              <a:lumOff val="60000"/>
            </a:schemeClr>
          </a:solidFill>
        </p:grpSpPr>
        <p:sp>
          <p:nvSpPr>
            <p:cNvPr id="13" name="Oval 12"/>
            <p:cNvSpPr/>
            <p:nvPr/>
          </p:nvSpPr>
          <p:spPr>
            <a:xfrm>
              <a:off x="2014448" y="887950"/>
              <a:ext cx="2821640" cy="855459"/>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Oval 4"/>
            <p:cNvSpPr/>
            <p:nvPr/>
          </p:nvSpPr>
          <p:spPr>
            <a:xfrm>
              <a:off x="2427668" y="1013229"/>
              <a:ext cx="1995200" cy="6049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89000" eaLnBrk="1" fontAlgn="auto" hangingPunct="1">
                <a:lnSpc>
                  <a:spcPct val="90000"/>
                </a:lnSpc>
                <a:spcAft>
                  <a:spcPct val="35000"/>
                </a:spcAft>
              </a:pPr>
              <a:r>
                <a:rPr lang="he-IL" sz="1200" b="1" dirty="0" smtClean="0">
                  <a:solidFill>
                    <a:prstClr val="black"/>
                  </a:solidFill>
                </a:rPr>
                <a:t>המלצה לאישור </a:t>
              </a:r>
              <a:r>
                <a:rPr lang="he-IL" sz="1200" b="1" dirty="0" err="1" smtClean="0">
                  <a:solidFill>
                    <a:prstClr val="black"/>
                  </a:solidFill>
                </a:rPr>
                <a:t>איכלוס</a:t>
              </a:r>
              <a:r>
                <a:rPr lang="he-IL" sz="1200" b="1" dirty="0" smtClean="0">
                  <a:solidFill>
                    <a:prstClr val="black"/>
                  </a:solidFill>
                </a:rPr>
                <a:t> (טופס 4)</a:t>
              </a:r>
              <a:endParaRPr lang="he-IL" sz="1100" dirty="0">
                <a:solidFill>
                  <a:prstClr val="black"/>
                </a:solidFill>
              </a:endParaRPr>
            </a:p>
          </p:txBody>
        </p:sp>
      </p:grpSp>
    </p:spTree>
    <p:extLst>
      <p:ext uri="{BB962C8B-B14F-4D97-AF65-F5344CB8AC3E}">
        <p14:creationId xmlns:p14="http://schemas.microsoft.com/office/powerpoint/2010/main" val="8532595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052736"/>
            <a:ext cx="8877756" cy="1277273"/>
          </a:xfrm>
          <a:prstGeom prst="rect">
            <a:avLst/>
          </a:prstGeom>
        </p:spPr>
        <p:txBody>
          <a:bodyPr wrap="square">
            <a:spAutoFit/>
          </a:bodyPr>
          <a:lstStyle/>
          <a:p>
            <a:pPr>
              <a:spcBef>
                <a:spcPts val="360"/>
              </a:spcBef>
              <a:spcAft>
                <a:spcPts val="0"/>
              </a:spcAft>
            </a:pPr>
            <a:r>
              <a:rPr lang="he-IL" b="1" dirty="0">
                <a:solidFill>
                  <a:srgbClr val="008000"/>
                </a:solidFill>
                <a:latin typeface="Times New Roman"/>
                <a:cs typeface="Time New Roman"/>
              </a:rPr>
              <a:t>התקנת מקלטים בבתים ובמפעלים</a:t>
            </a:r>
            <a:endParaRPr lang="he-IL" sz="1100" dirty="0">
              <a:solidFill>
                <a:srgbClr val="000000"/>
              </a:solidFill>
              <a:latin typeface="Times New Roman"/>
            </a:endParaRPr>
          </a:p>
          <a:p>
            <a:pPr algn="just">
              <a:spcBef>
                <a:spcPts val="360"/>
              </a:spcBef>
              <a:spcAft>
                <a:spcPts val="0"/>
              </a:spcAft>
            </a:pPr>
            <a:r>
              <a:rPr lang="he-IL" sz="2000" dirty="0">
                <a:solidFill>
                  <a:srgbClr val="000000"/>
                </a:solidFill>
                <a:latin typeface="Times New Roman"/>
                <a:cs typeface="Miriam"/>
              </a:rPr>
              <a:t>14.  </a:t>
            </a:r>
            <a:r>
              <a:rPr lang="he-IL" dirty="0">
                <a:solidFill>
                  <a:srgbClr val="000000"/>
                </a:solidFill>
                <a:latin typeface="Times New Roman"/>
                <a:cs typeface="FrankRuehl"/>
              </a:rPr>
              <a:t>(א)  בכל בית או סמוך לו יהיה מקלט שישמש בעיקרו את דיירי הבית ובני אדם הרגילים לבקר בו.</a:t>
            </a:r>
            <a:endParaRPr lang="he-IL" sz="1100" dirty="0">
              <a:solidFill>
                <a:srgbClr val="000000"/>
              </a:solidFill>
              <a:latin typeface="Times New Roman"/>
            </a:endParaRPr>
          </a:p>
          <a:p>
            <a:pPr algn="just">
              <a:spcBef>
                <a:spcPts val="360"/>
              </a:spcBef>
              <a:spcAft>
                <a:spcPts val="0"/>
              </a:spcAft>
            </a:pPr>
            <a:r>
              <a:rPr lang="he-IL" dirty="0">
                <a:solidFill>
                  <a:srgbClr val="000000"/>
                </a:solidFill>
                <a:latin typeface="Times New Roman"/>
                <a:cs typeface="FrankRuehl"/>
              </a:rPr>
              <a:t>          (ב)  בכל מפעל או סמוך לו יהיה מקלט שישמש בעיקרו את עובדי המפעל ובני אדם הרגילים לבקר בו</a:t>
            </a:r>
            <a:r>
              <a:rPr lang="he-IL" dirty="0" smtClean="0">
                <a:solidFill>
                  <a:srgbClr val="000000"/>
                </a:solidFill>
                <a:latin typeface="Times New Roman"/>
                <a:cs typeface="FrankRuehl"/>
              </a:rPr>
              <a:t>.</a:t>
            </a:r>
          </a:p>
          <a:p>
            <a:pPr algn="just">
              <a:spcBef>
                <a:spcPts val="360"/>
              </a:spcBef>
              <a:spcAft>
                <a:spcPts val="0"/>
              </a:spcAft>
            </a:pPr>
            <a:endParaRPr lang="he-IL" sz="1100" b="0" i="0" dirty="0">
              <a:solidFill>
                <a:srgbClr val="000000"/>
              </a:solidFill>
              <a:effectLst/>
              <a:latin typeface="Times New Roman"/>
            </a:endParaRPr>
          </a:p>
        </p:txBody>
      </p:sp>
      <p:sp>
        <p:nvSpPr>
          <p:cNvPr id="3" name="Title 1"/>
          <p:cNvSpPr txBox="1">
            <a:spLocks/>
          </p:cNvSpPr>
          <p:nvPr/>
        </p:nvSpPr>
        <p:spPr>
          <a:xfrm>
            <a:off x="1115616" y="0"/>
            <a:ext cx="7200800" cy="1143000"/>
          </a:xfrm>
          <a:prstGeom prst="rect">
            <a:avLst/>
          </a:prstGeom>
        </p:spPr>
        <p:txBody>
          <a:bodyPr/>
          <a:lstStyle>
            <a:lvl1pPr algn="ctr" defTabSz="914400" rtl="1" eaLnBrk="1" latinLnBrk="0" hangingPunct="1">
              <a:spcBef>
                <a:spcPct val="0"/>
              </a:spcBef>
              <a:buNone/>
              <a:defRPr sz="3200" b="1" kern="1200">
                <a:solidFill>
                  <a:schemeClr val="bg1"/>
                </a:solidFill>
                <a:latin typeface="+mj-lt"/>
                <a:ea typeface="+mj-ea"/>
                <a:cs typeface="David" pitchFamily="2" charset="-79"/>
              </a:defRPr>
            </a:lvl1pPr>
          </a:lstStyle>
          <a:p>
            <a:r>
              <a:rPr lang="he-IL" dirty="0" smtClean="0"/>
              <a:t>החובה בבניית מיגון פיזי בחוק ההתגוננות האזרחית </a:t>
            </a:r>
            <a:r>
              <a:rPr lang="he-IL" dirty="0" err="1" smtClean="0"/>
              <a:t>התשי"א</a:t>
            </a:r>
            <a:r>
              <a:rPr lang="he-IL" dirty="0" smtClean="0"/>
              <a:t> 1951</a:t>
            </a:r>
            <a:endParaRPr lang="he-IL" dirty="0"/>
          </a:p>
        </p:txBody>
      </p:sp>
      <p:sp>
        <p:nvSpPr>
          <p:cNvPr id="4" name="Rectangle 3"/>
          <p:cNvSpPr/>
          <p:nvPr/>
        </p:nvSpPr>
        <p:spPr>
          <a:xfrm>
            <a:off x="179512" y="2276872"/>
            <a:ext cx="8856984" cy="2298065"/>
          </a:xfrm>
          <a:prstGeom prst="rect">
            <a:avLst/>
          </a:prstGeom>
        </p:spPr>
        <p:txBody>
          <a:bodyPr wrap="square">
            <a:spAutoFit/>
          </a:bodyPr>
          <a:lstStyle/>
          <a:p>
            <a:pPr>
              <a:spcBef>
                <a:spcPts val="360"/>
              </a:spcBef>
              <a:spcAft>
                <a:spcPts val="0"/>
              </a:spcAft>
            </a:pPr>
            <a:r>
              <a:rPr lang="he-IL" b="1" dirty="0">
                <a:solidFill>
                  <a:srgbClr val="008000"/>
                </a:solidFill>
                <a:latin typeface="Times New Roman"/>
                <a:cs typeface="Time New Roman"/>
              </a:rPr>
              <a:t>(תיקון מס' 2) תשכ"ט-1969</a:t>
            </a:r>
            <a:endParaRPr lang="he-IL" sz="1100" dirty="0">
              <a:solidFill>
                <a:srgbClr val="000000"/>
              </a:solidFill>
              <a:latin typeface="Times New Roman"/>
            </a:endParaRPr>
          </a:p>
          <a:p>
            <a:pPr algn="just">
              <a:spcBef>
                <a:spcPts val="360"/>
              </a:spcBef>
              <a:spcAft>
                <a:spcPts val="0"/>
              </a:spcAft>
            </a:pPr>
            <a:r>
              <a:rPr lang="he-IL" dirty="0">
                <a:solidFill>
                  <a:srgbClr val="000000"/>
                </a:solidFill>
                <a:latin typeface="Times New Roman"/>
                <a:cs typeface="FrankRuehl"/>
              </a:rPr>
              <a:t>          (ג)   </a:t>
            </a:r>
            <a:r>
              <a:rPr lang="he-IL" b="1" dirty="0">
                <a:solidFill>
                  <a:srgbClr val="000000"/>
                </a:solidFill>
                <a:latin typeface="Times New Roman"/>
                <a:cs typeface="FrankRuehl"/>
              </a:rPr>
              <a:t>לא יינתן היתר </a:t>
            </a:r>
            <a:r>
              <a:rPr lang="he-IL" dirty="0">
                <a:solidFill>
                  <a:srgbClr val="000000"/>
                </a:solidFill>
                <a:latin typeface="Times New Roman"/>
                <a:cs typeface="FrankRuehl"/>
              </a:rPr>
              <a:t>על פי שום חוק הדן בתכנון ובבניה להקמת בית או מבנה שהוא כולו או בעיקרו מפעל, או להקמת תוספת להם, אלא אם –</a:t>
            </a:r>
            <a:endParaRPr lang="he-IL" sz="1100" dirty="0">
              <a:solidFill>
                <a:srgbClr val="000000"/>
              </a:solidFill>
              <a:latin typeface="Times New Roman"/>
            </a:endParaRPr>
          </a:p>
          <a:p>
            <a:pPr marL="648335" algn="just">
              <a:spcBef>
                <a:spcPts val="360"/>
              </a:spcBef>
              <a:spcAft>
                <a:spcPts val="0"/>
              </a:spcAft>
            </a:pPr>
            <a:r>
              <a:rPr lang="he-IL" dirty="0">
                <a:solidFill>
                  <a:srgbClr val="000000"/>
                </a:solidFill>
                <a:latin typeface="Times New Roman"/>
                <a:cs typeface="FrankRuehl"/>
              </a:rPr>
              <a:t>(1)   תכנית הבניה שעליה יינתן ההיתר </a:t>
            </a:r>
            <a:r>
              <a:rPr lang="he-IL" b="1" dirty="0">
                <a:solidFill>
                  <a:srgbClr val="000000"/>
                </a:solidFill>
                <a:latin typeface="Times New Roman"/>
                <a:cs typeface="FrankRuehl"/>
              </a:rPr>
              <a:t>כוללת התקנת מקלט לבית, למבנה או לתוספת להם</a:t>
            </a:r>
            <a:r>
              <a:rPr lang="he-IL" dirty="0">
                <a:solidFill>
                  <a:srgbClr val="000000"/>
                </a:solidFill>
                <a:latin typeface="Times New Roman"/>
                <a:cs typeface="FrankRuehl"/>
              </a:rPr>
              <a:t>, או שתכנית התוספת להם כוללת הגדלת המקלט הקיים כפי שהרשות המוסמכת אישרה אותה, </a:t>
            </a:r>
            <a:r>
              <a:rPr lang="he-IL" b="1" dirty="0">
                <a:solidFill>
                  <a:srgbClr val="000000"/>
                </a:solidFill>
                <a:latin typeface="Times New Roman"/>
                <a:cs typeface="FrankRuehl"/>
              </a:rPr>
              <a:t>או שניתן, לפי סעיף זה, פטור </a:t>
            </a:r>
            <a:r>
              <a:rPr lang="he-IL" dirty="0">
                <a:solidFill>
                  <a:srgbClr val="000000"/>
                </a:solidFill>
                <a:latin typeface="Times New Roman"/>
                <a:cs typeface="FrankRuehl"/>
              </a:rPr>
              <a:t>מחובת הקמת המקלט או הגדלתו</a:t>
            </a:r>
            <a:r>
              <a:rPr lang="he-IL" dirty="0" smtClean="0">
                <a:solidFill>
                  <a:srgbClr val="000000"/>
                </a:solidFill>
                <a:latin typeface="Times New Roman"/>
                <a:cs typeface="FrankRuehl"/>
              </a:rPr>
              <a:t>;</a:t>
            </a:r>
          </a:p>
          <a:p>
            <a:pPr marL="648335" algn="just">
              <a:spcBef>
                <a:spcPts val="360"/>
              </a:spcBef>
              <a:spcAft>
                <a:spcPts val="0"/>
              </a:spcAft>
            </a:pPr>
            <a:endParaRPr lang="he-IL" sz="1100" dirty="0">
              <a:solidFill>
                <a:srgbClr val="000000"/>
              </a:solidFill>
              <a:latin typeface="Times New Roman"/>
              <a:cs typeface="FrankRuehl"/>
            </a:endParaRPr>
          </a:p>
          <a:p>
            <a:pPr marL="648335" algn="just">
              <a:spcBef>
                <a:spcPts val="360"/>
              </a:spcBef>
              <a:spcAft>
                <a:spcPts val="0"/>
              </a:spcAft>
            </a:pPr>
            <a:endParaRPr lang="he-IL" sz="1100" dirty="0">
              <a:solidFill>
                <a:srgbClr val="000000"/>
              </a:solidFill>
              <a:latin typeface="Times New Roman"/>
            </a:endParaRPr>
          </a:p>
        </p:txBody>
      </p:sp>
      <p:sp>
        <p:nvSpPr>
          <p:cNvPr id="5" name="Rectangle 4"/>
          <p:cNvSpPr/>
          <p:nvPr/>
        </p:nvSpPr>
        <p:spPr>
          <a:xfrm>
            <a:off x="251520" y="4642123"/>
            <a:ext cx="8820472" cy="180049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Bef>
                <a:spcPts val="360"/>
              </a:spcBef>
              <a:spcAft>
                <a:spcPts val="0"/>
              </a:spcAft>
            </a:pPr>
            <a:r>
              <a:rPr lang="he-IL" b="1" dirty="0" smtClean="0">
                <a:solidFill>
                  <a:srgbClr val="000000"/>
                </a:solidFill>
                <a:latin typeface="Times New Roman"/>
                <a:cs typeface="FrankRuehl"/>
              </a:rPr>
              <a:t>"</a:t>
            </a:r>
            <a:r>
              <a:rPr lang="he-IL" b="1" dirty="0">
                <a:solidFill>
                  <a:srgbClr val="000000"/>
                </a:solidFill>
                <a:latin typeface="Times New Roman"/>
                <a:cs typeface="FrankRuehl"/>
              </a:rPr>
              <a:t>מפעל" פירושו </a:t>
            </a:r>
            <a:r>
              <a:rPr lang="he-IL" dirty="0">
                <a:solidFill>
                  <a:srgbClr val="000000"/>
                </a:solidFill>
                <a:latin typeface="Times New Roman"/>
                <a:cs typeface="FrankRuehl"/>
              </a:rPr>
              <a:t>– מבנה של קבע או חלק ממנו, המשמש או המיועד לשמש, מקום עבודה או מקום עסק שעובדים בו לא פחות מעשרה בני אדם בבת אחת או שמבקרים בו כרגיל לא פחות מעשרים בני אדם בבת אחת;</a:t>
            </a:r>
            <a:endParaRPr lang="he-IL" sz="1100" dirty="0">
              <a:solidFill>
                <a:srgbClr val="000000"/>
              </a:solidFill>
              <a:latin typeface="Times New Roman"/>
            </a:endParaRPr>
          </a:p>
          <a:p>
            <a:pPr algn="just">
              <a:spcBef>
                <a:spcPts val="360"/>
              </a:spcBef>
              <a:spcAft>
                <a:spcPts val="0"/>
              </a:spcAft>
            </a:pPr>
            <a:r>
              <a:rPr lang="he-IL" b="1" dirty="0">
                <a:solidFill>
                  <a:srgbClr val="000000"/>
                </a:solidFill>
                <a:latin typeface="Times New Roman"/>
                <a:cs typeface="FrankRuehl"/>
              </a:rPr>
              <a:t>"בית" פירושו </a:t>
            </a:r>
            <a:r>
              <a:rPr lang="he-IL" dirty="0">
                <a:solidFill>
                  <a:srgbClr val="000000"/>
                </a:solidFill>
                <a:latin typeface="Times New Roman"/>
                <a:cs typeface="FrankRuehl"/>
              </a:rPr>
              <a:t>– מבנה של קבע, הנפרד בבינויו ממבנים אחרים המשמש או המיועד לשמש לשהיית בני אדם בו, למעט מבנה שהוא כולו או בעיקרו מפעל</a:t>
            </a:r>
          </a:p>
          <a:p>
            <a:pPr algn="just">
              <a:spcBef>
                <a:spcPts val="360"/>
              </a:spcBef>
              <a:spcAft>
                <a:spcPts val="0"/>
              </a:spcAft>
            </a:pPr>
            <a:r>
              <a:rPr lang="he-IL" dirty="0">
                <a:solidFill>
                  <a:srgbClr val="000000"/>
                </a:solidFill>
                <a:latin typeface="Times New Roman"/>
                <a:cs typeface="FrankRuehl"/>
              </a:rPr>
              <a:t>"</a:t>
            </a:r>
            <a:r>
              <a:rPr lang="he-IL" b="1" dirty="0">
                <a:solidFill>
                  <a:srgbClr val="000000"/>
                </a:solidFill>
                <a:latin typeface="Times New Roman"/>
                <a:cs typeface="FrankRuehl"/>
              </a:rPr>
              <a:t>מקלט" פירושו </a:t>
            </a:r>
            <a:r>
              <a:rPr lang="he-IL" dirty="0">
                <a:solidFill>
                  <a:srgbClr val="000000"/>
                </a:solidFill>
                <a:latin typeface="Times New Roman"/>
                <a:cs typeface="FrankRuehl"/>
              </a:rPr>
              <a:t>– מבנה או מקום אחר שהותקן לשמש מקלט, </a:t>
            </a:r>
            <a:r>
              <a:rPr lang="he-IL" dirty="0" err="1">
                <a:solidFill>
                  <a:srgbClr val="000000"/>
                </a:solidFill>
                <a:latin typeface="Times New Roman"/>
                <a:cs typeface="FrankRuehl"/>
              </a:rPr>
              <a:t>הכל</a:t>
            </a:r>
            <a:r>
              <a:rPr lang="he-IL" dirty="0">
                <a:solidFill>
                  <a:srgbClr val="000000"/>
                </a:solidFill>
                <a:latin typeface="Times New Roman"/>
                <a:cs typeface="FrankRuehl"/>
              </a:rPr>
              <a:t> לפי התכנית שהרשות המוסמכת אישרה אותה</a:t>
            </a:r>
          </a:p>
          <a:p>
            <a:pPr algn="just">
              <a:spcBef>
                <a:spcPts val="360"/>
              </a:spcBef>
              <a:spcAft>
                <a:spcPts val="0"/>
              </a:spcAft>
            </a:pPr>
            <a:endParaRPr lang="he-IL" sz="1100" b="0" i="0" dirty="0">
              <a:solidFill>
                <a:srgbClr val="000000"/>
              </a:solidFill>
              <a:effectLst/>
              <a:latin typeface="Times New Roman"/>
            </a:endParaRPr>
          </a:p>
        </p:txBody>
      </p:sp>
    </p:spTree>
    <p:extLst>
      <p:ext uri="{BB962C8B-B14F-4D97-AF65-F5344CB8AC3E}">
        <p14:creationId xmlns:p14="http://schemas.microsoft.com/office/powerpoint/2010/main" val="3741046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980728"/>
            <a:ext cx="9400456" cy="4816703"/>
          </a:xfrm>
          <a:prstGeom prst="rect">
            <a:avLst/>
          </a:prstGeom>
        </p:spPr>
        <p:txBody>
          <a:bodyPr wrap="square">
            <a:spAutoFit/>
          </a:bodyPr>
          <a:lstStyle/>
          <a:p>
            <a:pPr algn="just">
              <a:spcBef>
                <a:spcPts val="360"/>
              </a:spcBef>
              <a:spcAft>
                <a:spcPts val="0"/>
              </a:spcAft>
            </a:pPr>
            <a:r>
              <a:rPr lang="he-IL" dirty="0">
                <a:solidFill>
                  <a:srgbClr val="000000"/>
                </a:solidFill>
                <a:latin typeface="Times New Roman"/>
                <a:cs typeface="FrankRuehl"/>
              </a:rPr>
              <a:t>  </a:t>
            </a:r>
            <a:r>
              <a:rPr lang="he-IL" dirty="0" smtClean="0">
                <a:solidFill>
                  <a:srgbClr val="000000"/>
                </a:solidFill>
                <a:latin typeface="Times New Roman"/>
                <a:cs typeface="FrankRuehl"/>
              </a:rPr>
              <a:t>        </a:t>
            </a:r>
            <a:r>
              <a:rPr lang="he-IL" sz="2000" dirty="0" smtClean="0">
                <a:solidFill>
                  <a:srgbClr val="000000"/>
                </a:solidFill>
                <a:latin typeface="Times New Roman"/>
                <a:cs typeface="FrankRuehl"/>
              </a:rPr>
              <a:t>רשות </a:t>
            </a:r>
            <a:r>
              <a:rPr lang="he-IL" sz="2000" dirty="0">
                <a:solidFill>
                  <a:srgbClr val="000000"/>
                </a:solidFill>
                <a:latin typeface="Times New Roman"/>
                <a:cs typeface="FrankRuehl"/>
              </a:rPr>
              <a:t>מקומית, </a:t>
            </a:r>
            <a:r>
              <a:rPr lang="he-IL" sz="2000" b="1" u="sng" dirty="0">
                <a:solidFill>
                  <a:srgbClr val="000000"/>
                </a:solidFill>
                <a:latin typeface="Times New Roman"/>
                <a:cs typeface="FrankRuehl"/>
              </a:rPr>
              <a:t>באישור</a:t>
            </a:r>
            <a:r>
              <a:rPr lang="he-IL" sz="2000" b="1" dirty="0">
                <a:solidFill>
                  <a:srgbClr val="000000"/>
                </a:solidFill>
                <a:latin typeface="Times New Roman"/>
                <a:cs typeface="FrankRuehl"/>
              </a:rPr>
              <a:t> </a:t>
            </a:r>
            <a:r>
              <a:rPr lang="he-IL" sz="2000" b="1" u="sng" dirty="0">
                <a:solidFill>
                  <a:srgbClr val="000000"/>
                </a:solidFill>
                <a:latin typeface="Times New Roman"/>
                <a:cs typeface="FrankRuehl"/>
              </a:rPr>
              <a:t>הרשות המוסמכת</a:t>
            </a:r>
            <a:r>
              <a:rPr lang="he-IL" sz="2000" dirty="0">
                <a:solidFill>
                  <a:srgbClr val="000000"/>
                </a:solidFill>
                <a:latin typeface="Times New Roman"/>
                <a:cs typeface="FrankRuehl"/>
              </a:rPr>
              <a:t>, רשאית </a:t>
            </a:r>
            <a:r>
              <a:rPr lang="he-IL" sz="2000" dirty="0" smtClean="0">
                <a:solidFill>
                  <a:srgbClr val="000000"/>
                </a:solidFill>
                <a:latin typeface="Times New Roman"/>
                <a:cs typeface="FrankRuehl"/>
              </a:rPr>
              <a:t>–</a:t>
            </a:r>
          </a:p>
          <a:p>
            <a:pPr algn="just">
              <a:spcBef>
                <a:spcPts val="360"/>
              </a:spcBef>
              <a:spcAft>
                <a:spcPts val="0"/>
              </a:spcAft>
            </a:pPr>
            <a:endParaRPr lang="he-IL" sz="1200" dirty="0">
              <a:solidFill>
                <a:srgbClr val="000000"/>
              </a:solidFill>
              <a:latin typeface="Times New Roman"/>
            </a:endParaRPr>
          </a:p>
          <a:p>
            <a:pPr marL="648335">
              <a:spcBef>
                <a:spcPts val="360"/>
              </a:spcBef>
              <a:spcAft>
                <a:spcPts val="0"/>
              </a:spcAft>
            </a:pPr>
            <a:r>
              <a:rPr lang="he-IL" b="1" dirty="0">
                <a:solidFill>
                  <a:srgbClr val="008000"/>
                </a:solidFill>
                <a:latin typeface="Times New Roman"/>
                <a:cs typeface="Time New Roman"/>
              </a:rPr>
              <a:t>(תיקון מס' 10) תשנ"ב-1992 (תיקון מס' 15) תשע"א-2011</a:t>
            </a:r>
            <a:endParaRPr lang="he-IL" sz="1100" dirty="0">
              <a:solidFill>
                <a:srgbClr val="000000"/>
              </a:solidFill>
              <a:latin typeface="Times New Roman"/>
            </a:endParaRPr>
          </a:p>
          <a:p>
            <a:pPr marL="648335" algn="just">
              <a:spcBef>
                <a:spcPts val="360"/>
              </a:spcBef>
              <a:spcAft>
                <a:spcPts val="0"/>
              </a:spcAft>
            </a:pPr>
            <a:r>
              <a:rPr lang="he-IL" dirty="0">
                <a:solidFill>
                  <a:srgbClr val="000000"/>
                </a:solidFill>
                <a:latin typeface="Times New Roman"/>
                <a:cs typeface="FrankRuehl"/>
              </a:rPr>
              <a:t>(1)   </a:t>
            </a:r>
            <a:r>
              <a:rPr lang="he-IL" b="1" dirty="0">
                <a:solidFill>
                  <a:srgbClr val="000000"/>
                </a:solidFill>
                <a:latin typeface="Times New Roman"/>
                <a:cs typeface="FrankRuehl"/>
              </a:rPr>
              <a:t>לפטור בעלי בתים </a:t>
            </a:r>
            <a:r>
              <a:rPr lang="he-IL" b="1" dirty="0" err="1">
                <a:solidFill>
                  <a:srgbClr val="000000"/>
                </a:solidFill>
                <a:latin typeface="Times New Roman"/>
                <a:cs typeface="FrankRuehl"/>
              </a:rPr>
              <a:t>מסויימים</a:t>
            </a:r>
            <a:r>
              <a:rPr lang="he-IL" b="1" dirty="0">
                <a:solidFill>
                  <a:srgbClr val="000000"/>
                </a:solidFill>
                <a:latin typeface="Times New Roman"/>
                <a:cs typeface="FrankRuehl"/>
              </a:rPr>
              <a:t> מהחובה להתקין מקלט </a:t>
            </a:r>
            <a:r>
              <a:rPr lang="he-IL" dirty="0">
                <a:solidFill>
                  <a:srgbClr val="000000"/>
                </a:solidFill>
                <a:latin typeface="Times New Roman"/>
                <a:cs typeface="FrankRuehl"/>
              </a:rPr>
              <a:t>נפרד לכל בית, בתנאי שבעלי אותם הבתים יתקינו מקלט שישמש במשותף את בתיהם, או בלי תנאי זה, אם היא סבורה שתנאי המקום או </a:t>
            </a:r>
            <a:r>
              <a:rPr lang="he-IL" b="1" u="sng" dirty="0">
                <a:solidFill>
                  <a:srgbClr val="000000"/>
                </a:solidFill>
                <a:latin typeface="Times New Roman"/>
                <a:cs typeface="FrankRuehl"/>
              </a:rPr>
              <a:t>נסיבות אחרות </a:t>
            </a:r>
            <a:r>
              <a:rPr lang="he-IL" dirty="0">
                <a:solidFill>
                  <a:srgbClr val="000000"/>
                </a:solidFill>
                <a:latin typeface="Times New Roman"/>
                <a:cs typeface="FrankRuehl"/>
              </a:rPr>
              <a:t>מצדיקים זאת; </a:t>
            </a:r>
            <a:endParaRPr lang="he-IL" dirty="0" smtClean="0">
              <a:solidFill>
                <a:srgbClr val="000000"/>
              </a:solidFill>
              <a:latin typeface="Times New Roman"/>
              <a:cs typeface="FrankRuehl"/>
            </a:endParaRPr>
          </a:p>
          <a:p>
            <a:pPr marL="648335" algn="just">
              <a:spcBef>
                <a:spcPts val="360"/>
              </a:spcBef>
              <a:spcAft>
                <a:spcPts val="0"/>
              </a:spcAft>
            </a:pPr>
            <a:r>
              <a:rPr lang="he-IL" dirty="0" smtClean="0">
                <a:solidFill>
                  <a:srgbClr val="000000"/>
                </a:solidFill>
                <a:latin typeface="Times New Roman"/>
                <a:cs typeface="FrankRuehl"/>
              </a:rPr>
              <a:t>(</a:t>
            </a:r>
            <a:r>
              <a:rPr lang="he-IL" dirty="0">
                <a:solidFill>
                  <a:srgbClr val="000000"/>
                </a:solidFill>
                <a:latin typeface="Times New Roman"/>
                <a:cs typeface="FrankRuehl"/>
              </a:rPr>
              <a:t>2)   </a:t>
            </a:r>
            <a:r>
              <a:rPr lang="he-IL" b="1" dirty="0">
                <a:solidFill>
                  <a:srgbClr val="000000"/>
                </a:solidFill>
                <a:latin typeface="Times New Roman"/>
                <a:cs typeface="FrankRuehl"/>
              </a:rPr>
              <a:t>לפטור בעל מפעל מהחובה להתקין מקלט</a:t>
            </a:r>
            <a:r>
              <a:rPr lang="he-IL" dirty="0">
                <a:solidFill>
                  <a:srgbClr val="000000"/>
                </a:solidFill>
                <a:latin typeface="Times New Roman"/>
                <a:cs typeface="FrankRuehl"/>
              </a:rPr>
              <a:t>, אם יוכיח להנחת דעתה, שבאותו מבנה שבו נמצא המפעל או סמוך לו יש מקלט שיכול לשמש מחסה גם לעובדי המפעל ולמבקרים בו ויש גישה נוחה מהמפעל אל אותו מקלט</a:t>
            </a:r>
            <a:r>
              <a:rPr lang="he-IL" dirty="0" smtClean="0">
                <a:solidFill>
                  <a:srgbClr val="000000"/>
                </a:solidFill>
                <a:latin typeface="Times New Roman"/>
                <a:cs typeface="FrankRuehl"/>
              </a:rPr>
              <a:t>;</a:t>
            </a:r>
          </a:p>
          <a:p>
            <a:pPr marL="648335" algn="just">
              <a:spcBef>
                <a:spcPts val="360"/>
              </a:spcBef>
              <a:spcAft>
                <a:spcPts val="0"/>
              </a:spcAft>
            </a:pPr>
            <a:endParaRPr lang="he-IL" sz="1100" dirty="0">
              <a:solidFill>
                <a:srgbClr val="000000"/>
              </a:solidFill>
              <a:latin typeface="Times New Roman"/>
            </a:endParaRPr>
          </a:p>
          <a:p>
            <a:pPr marL="648335">
              <a:spcBef>
                <a:spcPts val="360"/>
              </a:spcBef>
              <a:spcAft>
                <a:spcPts val="0"/>
              </a:spcAft>
            </a:pPr>
            <a:r>
              <a:rPr lang="he-IL" b="1" dirty="0" smtClean="0">
                <a:solidFill>
                  <a:srgbClr val="008000"/>
                </a:solidFill>
                <a:latin typeface="Times New Roman"/>
                <a:cs typeface="Time New Roman"/>
              </a:rPr>
              <a:t>(</a:t>
            </a:r>
            <a:r>
              <a:rPr lang="he-IL" b="1" dirty="0">
                <a:solidFill>
                  <a:srgbClr val="008000"/>
                </a:solidFill>
                <a:latin typeface="Times New Roman"/>
                <a:cs typeface="Time New Roman"/>
              </a:rPr>
              <a:t>תיקון מס' 10) תשנ"ב-1992</a:t>
            </a:r>
            <a:endParaRPr lang="he-IL" sz="1100" dirty="0">
              <a:solidFill>
                <a:srgbClr val="000000"/>
              </a:solidFill>
              <a:latin typeface="Times New Roman"/>
            </a:endParaRPr>
          </a:p>
          <a:p>
            <a:pPr marL="648335" algn="just">
              <a:spcBef>
                <a:spcPts val="360"/>
              </a:spcBef>
              <a:spcAft>
                <a:spcPts val="0"/>
              </a:spcAft>
            </a:pPr>
            <a:r>
              <a:rPr lang="he-IL" dirty="0">
                <a:solidFill>
                  <a:srgbClr val="000000"/>
                </a:solidFill>
                <a:latin typeface="Times New Roman"/>
                <a:cs typeface="FrankRuehl"/>
              </a:rPr>
              <a:t>(3)   </a:t>
            </a:r>
            <a:r>
              <a:rPr lang="he-IL" b="1" dirty="0">
                <a:solidFill>
                  <a:srgbClr val="000000"/>
                </a:solidFill>
                <a:latin typeface="Times New Roman"/>
                <a:cs typeface="FrankRuehl"/>
              </a:rPr>
              <a:t>לפטור בעל בית או בעל מפעל, המקים בבית או במפעל תוספת מבנה</a:t>
            </a:r>
            <a:r>
              <a:rPr lang="he-IL" dirty="0">
                <a:solidFill>
                  <a:srgbClr val="000000"/>
                </a:solidFill>
                <a:latin typeface="Times New Roman"/>
                <a:cs typeface="FrankRuehl"/>
              </a:rPr>
              <a:t>, מהחובה להתקין מקלט או להגדיל את המקלט הקיים אם הוכח, להנחת דעתה, אחת מאלה:</a:t>
            </a:r>
            <a:endParaRPr lang="he-IL" sz="1100" dirty="0">
              <a:solidFill>
                <a:srgbClr val="000000"/>
              </a:solidFill>
              <a:latin typeface="Times New Roman"/>
            </a:endParaRPr>
          </a:p>
          <a:p>
            <a:pPr marL="935990" algn="just">
              <a:spcBef>
                <a:spcPts val="360"/>
              </a:spcBef>
              <a:spcAft>
                <a:spcPts val="0"/>
              </a:spcAft>
            </a:pPr>
            <a:r>
              <a:rPr lang="he-IL" dirty="0">
                <a:solidFill>
                  <a:srgbClr val="000000"/>
                </a:solidFill>
                <a:latin typeface="Times New Roman"/>
                <a:cs typeface="FrankRuehl"/>
              </a:rPr>
              <a:t>(א)   לא ניתן להקים או להגדיל מקלט קיים בנכס שבו מבוקשת תוספת הבניה, ובלבד שמגיש הבקשה השתתף בקרן שכספיה יועדו להקמת מקלטים ציבוריים, שיפורם או </a:t>
            </a:r>
            <a:r>
              <a:rPr lang="he-IL" dirty="0" smtClean="0">
                <a:solidFill>
                  <a:srgbClr val="000000"/>
                </a:solidFill>
                <a:latin typeface="Times New Roman"/>
                <a:cs typeface="FrankRuehl"/>
              </a:rPr>
              <a:t>הגדלתם.</a:t>
            </a:r>
          </a:p>
          <a:p>
            <a:pPr marL="935990" algn="just">
              <a:spcBef>
                <a:spcPts val="360"/>
              </a:spcBef>
              <a:spcAft>
                <a:spcPts val="0"/>
              </a:spcAft>
            </a:pPr>
            <a:r>
              <a:rPr lang="he-IL" dirty="0" smtClean="0">
                <a:solidFill>
                  <a:srgbClr val="000000"/>
                </a:solidFill>
                <a:latin typeface="Times New Roman"/>
                <a:cs typeface="FrankRuehl"/>
              </a:rPr>
              <a:t>(ב</a:t>
            </a:r>
            <a:r>
              <a:rPr lang="he-IL" dirty="0">
                <a:solidFill>
                  <a:srgbClr val="000000"/>
                </a:solidFill>
                <a:latin typeface="Times New Roman"/>
                <a:cs typeface="FrankRuehl"/>
              </a:rPr>
              <a:t>)   תנאי המקום או נסיבות אחרות מצדיקים מתן פטור, ובין השאר, שבאותו בית או מפעל, יש מקלט שיוכל לשמש מחסה גם למחזיקים בתוספת </a:t>
            </a:r>
            <a:r>
              <a:rPr lang="he-IL" dirty="0" smtClean="0">
                <a:solidFill>
                  <a:srgbClr val="000000"/>
                </a:solidFill>
                <a:latin typeface="Times New Roman"/>
                <a:cs typeface="FrankRuehl"/>
              </a:rPr>
              <a:t>המבנה</a:t>
            </a:r>
            <a:r>
              <a:rPr lang="he-IL" dirty="0">
                <a:solidFill>
                  <a:srgbClr val="000000"/>
                </a:solidFill>
                <a:latin typeface="Times New Roman"/>
                <a:cs typeface="FrankRuehl"/>
              </a:rPr>
              <a:t>.</a:t>
            </a:r>
            <a:r>
              <a:rPr lang="he-IL" dirty="0" smtClean="0">
                <a:solidFill>
                  <a:srgbClr val="000000"/>
                </a:solidFill>
                <a:latin typeface="Times New Roman"/>
                <a:cs typeface="FrankRuehl"/>
              </a:rPr>
              <a:t> </a:t>
            </a:r>
            <a:r>
              <a:rPr lang="he-IL" dirty="0">
                <a:solidFill>
                  <a:srgbClr val="000000"/>
                </a:solidFill>
                <a:latin typeface="Times New Roman"/>
                <a:cs typeface="FrankRuehl"/>
              </a:rPr>
              <a:t>פטור לפי פסקת משנה זו יכול שיהא מותנה בהשתתפות בקרן כאמור בפסקת משנה (א), בהתאם לתנאים שייקבעו </a:t>
            </a:r>
            <a:r>
              <a:rPr lang="he-IL" dirty="0" smtClean="0">
                <a:solidFill>
                  <a:srgbClr val="000000"/>
                </a:solidFill>
                <a:latin typeface="Times New Roman"/>
                <a:cs typeface="FrankRuehl"/>
              </a:rPr>
              <a:t>בתקנות.</a:t>
            </a:r>
            <a:endParaRPr lang="he-IL" sz="1100" b="0" i="0" dirty="0">
              <a:solidFill>
                <a:srgbClr val="000000"/>
              </a:solidFill>
              <a:effectLst/>
              <a:latin typeface="Times New Roman"/>
            </a:endParaRPr>
          </a:p>
        </p:txBody>
      </p:sp>
      <p:sp>
        <p:nvSpPr>
          <p:cNvPr id="3" name="Title 1"/>
          <p:cNvSpPr txBox="1">
            <a:spLocks/>
          </p:cNvSpPr>
          <p:nvPr/>
        </p:nvSpPr>
        <p:spPr>
          <a:xfrm>
            <a:off x="611560" y="197768"/>
            <a:ext cx="7776864" cy="1143000"/>
          </a:xfrm>
          <a:prstGeom prst="rect">
            <a:avLst/>
          </a:prstGeom>
        </p:spPr>
        <p:txBody>
          <a:bodyPr/>
          <a:lstStyle>
            <a:lvl1pPr algn="ctr" defTabSz="914400" rtl="1" eaLnBrk="1" latinLnBrk="0" hangingPunct="1">
              <a:spcBef>
                <a:spcPct val="0"/>
              </a:spcBef>
              <a:buNone/>
              <a:defRPr sz="3200" b="1" kern="1200">
                <a:solidFill>
                  <a:schemeClr val="bg1"/>
                </a:solidFill>
                <a:latin typeface="+mj-lt"/>
                <a:ea typeface="+mj-ea"/>
                <a:cs typeface="David" pitchFamily="2" charset="-79"/>
              </a:defRPr>
            </a:lvl1pPr>
          </a:lstStyle>
          <a:p>
            <a:r>
              <a:rPr lang="he-IL" dirty="0" smtClean="0"/>
              <a:t>הסמכות למתן פטור ממיגון בחוק הג"א </a:t>
            </a:r>
            <a:r>
              <a:rPr lang="he-IL" sz="2800" dirty="0" smtClean="0"/>
              <a:t>(ס' 14ז')</a:t>
            </a:r>
            <a:endParaRPr lang="he-IL" sz="2800" dirty="0"/>
          </a:p>
        </p:txBody>
      </p:sp>
    </p:spTree>
    <p:extLst>
      <p:ext uri="{BB962C8B-B14F-4D97-AF65-F5344CB8AC3E}">
        <p14:creationId xmlns:p14="http://schemas.microsoft.com/office/powerpoint/2010/main" val="30123250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71600" y="0"/>
            <a:ext cx="7200800" cy="1143000"/>
          </a:xfrm>
          <a:prstGeom prst="rect">
            <a:avLst/>
          </a:prstGeom>
        </p:spPr>
        <p:txBody>
          <a:bodyPr/>
          <a:lstStyle>
            <a:lvl1pPr algn="ctr" defTabSz="914400" rtl="1" eaLnBrk="1" latinLnBrk="0" hangingPunct="1">
              <a:spcBef>
                <a:spcPct val="0"/>
              </a:spcBef>
              <a:buNone/>
              <a:defRPr sz="3200" b="1" kern="1200">
                <a:solidFill>
                  <a:schemeClr val="bg1"/>
                </a:solidFill>
                <a:latin typeface="+mj-lt"/>
                <a:ea typeface="+mj-ea"/>
                <a:cs typeface="David" pitchFamily="2" charset="-79"/>
              </a:defRPr>
            </a:lvl1pPr>
          </a:lstStyle>
          <a:p>
            <a:r>
              <a:rPr lang="he-IL" sz="2800" dirty="0" smtClean="0"/>
              <a:t>תקנות ההתגוננות האזרחית (התנאים והכללים בדבר מן פטור מהקמת מקלט או הגדלתו) </a:t>
            </a:r>
            <a:r>
              <a:rPr lang="he-IL" sz="2800" dirty="0" err="1" smtClean="0"/>
              <a:t>התשע"ט</a:t>
            </a:r>
            <a:r>
              <a:rPr lang="he-IL" sz="2800" dirty="0" smtClean="0"/>
              <a:t> 2019</a:t>
            </a:r>
            <a:endParaRPr lang="he-IL" sz="2800" dirty="0"/>
          </a:p>
        </p:txBody>
      </p:sp>
      <p:sp>
        <p:nvSpPr>
          <p:cNvPr id="3" name="TextBox 2"/>
          <p:cNvSpPr txBox="1"/>
          <p:nvPr/>
        </p:nvSpPr>
        <p:spPr>
          <a:xfrm>
            <a:off x="3347864" y="980728"/>
            <a:ext cx="5760640" cy="4555093"/>
          </a:xfrm>
          <a:prstGeom prst="rect">
            <a:avLst/>
          </a:prstGeom>
          <a:noFill/>
        </p:spPr>
        <p:txBody>
          <a:bodyPr wrap="square" rtlCol="1">
            <a:spAutoFit/>
          </a:bodyPr>
          <a:lstStyle/>
          <a:p>
            <a:pPr marL="285750" indent="-285750">
              <a:buFont typeface="Arial" pitchFamily="34" charset="0"/>
              <a:buChar char="•"/>
            </a:pPr>
            <a:r>
              <a:rPr lang="he-IL" dirty="0" smtClean="0"/>
              <a:t>בשנת 2005, נוסחו טיוטה לתקנות לפטור ממיגון אשר מפרטות את התנאים והמקרים למתן פטור מהקמת מקלט או הגדלתו, טיוטה זו לא אושרה ונשארה בגדר מסמך מדיניות מנחה.</a:t>
            </a:r>
          </a:p>
          <a:p>
            <a:pPr marL="285750" indent="-285750">
              <a:buFont typeface="Arial" pitchFamily="34" charset="0"/>
              <a:buChar char="•"/>
            </a:pPr>
            <a:r>
              <a:rPr lang="he-IL" dirty="0" smtClean="0"/>
              <a:t>בשנה האחרונה, חודשה הטיוטה ונוספו בתוכה </a:t>
            </a:r>
            <a:r>
              <a:rPr lang="he-IL" dirty="0" err="1" smtClean="0"/>
              <a:t>התייחסיות</a:t>
            </a:r>
            <a:r>
              <a:rPr lang="he-IL" dirty="0" smtClean="0"/>
              <a:t> רחבות יותר (מבנים לשימור, עסקים קטנים, סככות, מבני חקלאות, ועוד)</a:t>
            </a:r>
          </a:p>
          <a:p>
            <a:pPr marL="285750" indent="-285750">
              <a:buFont typeface="Arial" pitchFamily="34" charset="0"/>
              <a:buChar char="•"/>
            </a:pPr>
            <a:r>
              <a:rPr lang="he-IL" dirty="0" smtClean="0"/>
              <a:t>הטיוטה נערכה משפטית והועברה לאישור משרד המשפטים- נמצאת כרגע בתהליכי אישור.</a:t>
            </a:r>
          </a:p>
          <a:p>
            <a:endParaRPr lang="he-IL" dirty="0"/>
          </a:p>
          <a:p>
            <a:pPr marL="285750" indent="-285750">
              <a:buFont typeface="Arial" pitchFamily="34" charset="0"/>
              <a:buChar char="•"/>
            </a:pPr>
            <a:r>
              <a:rPr lang="he-IL" dirty="0" smtClean="0"/>
              <a:t>במסגרת השינויים העיקריים הוחלט להוסיף פרק לאופן הגשת הבקשה לפטור ובה מצוינים הכללים להגשת הבקשה וכן את </a:t>
            </a:r>
            <a:r>
              <a:rPr lang="he-IL" b="1" dirty="0" smtClean="0"/>
              <a:t>החובה הנדרשת ממגיש הבקשה ומוסד התכנון להעביר את הבקשה מחדש להתייחסות פקע"ר במידה וחלים בה שינויים ממועד אישורה.</a:t>
            </a:r>
          </a:p>
          <a:p>
            <a:pPr marL="285750" indent="-285750">
              <a:buFont typeface="Arial" pitchFamily="34" charset="0"/>
              <a:buChar char="•"/>
            </a:pPr>
            <a:endParaRPr lang="he-IL" sz="2000"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464" t="21905" r="35833" b="15239"/>
          <a:stretch/>
        </p:blipFill>
        <p:spPr bwMode="auto">
          <a:xfrm>
            <a:off x="72008" y="1916832"/>
            <a:ext cx="3131840" cy="3728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957364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דיאגרמה 2"/>
          <p:cNvGraphicFramePr/>
          <p:nvPr>
            <p:extLst>
              <p:ext uri="{D42A27DB-BD31-4B8C-83A1-F6EECF244321}">
                <p14:modId xmlns:p14="http://schemas.microsoft.com/office/powerpoint/2010/main" val="353296528"/>
              </p:ext>
            </p:extLst>
          </p:nvPr>
        </p:nvGraphicFramePr>
        <p:xfrm>
          <a:off x="0" y="1124744"/>
          <a:ext cx="9144000" cy="5856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כותרת 1"/>
          <p:cNvSpPr txBox="1">
            <a:spLocks/>
          </p:cNvSpPr>
          <p:nvPr/>
        </p:nvSpPr>
        <p:spPr>
          <a:xfrm>
            <a:off x="1475656" y="0"/>
            <a:ext cx="6249699" cy="1143000"/>
          </a:xfrm>
          <a:prstGeom prst="rect">
            <a:avLst/>
          </a:prstGeom>
        </p:spPr>
        <p:txBody>
          <a:bodyPr/>
          <a:lstStyle>
            <a:lvl1pPr algn="ctr" defTabSz="914400" rtl="1" eaLnBrk="1" latinLnBrk="0" hangingPunct="1">
              <a:spcBef>
                <a:spcPct val="0"/>
              </a:spcBef>
              <a:buNone/>
              <a:defRPr sz="3200" b="1" kern="1200">
                <a:solidFill>
                  <a:schemeClr val="bg1"/>
                </a:solidFill>
                <a:latin typeface="+mj-lt"/>
                <a:ea typeface="+mj-ea"/>
                <a:cs typeface="David" pitchFamily="2" charset="-79"/>
              </a:defRPr>
            </a:lvl1pPr>
          </a:lstStyle>
          <a:p>
            <a:pPr>
              <a:defRPr/>
            </a:pPr>
            <a:r>
              <a:rPr lang="he-IL" spc="-1" dirty="0">
                <a:solidFill>
                  <a:prstClr val="white">
                    <a:lumMod val="95000"/>
                  </a:prstClr>
                </a:solidFill>
                <a:uFill>
                  <a:solidFill>
                    <a:srgbClr val="FFFFFF"/>
                  </a:solidFill>
                </a:uFill>
                <a:latin typeface="David" panose="020E0502060401010101" pitchFamily="34" charset="-79"/>
                <a:cs typeface="David" panose="020E0502060401010101" pitchFamily="34" charset="-79"/>
              </a:rPr>
              <a:t>תקנות הפטור </a:t>
            </a:r>
            <a:r>
              <a:rPr lang="he-IL" spc="-1" dirty="0" smtClean="0">
                <a:solidFill>
                  <a:prstClr val="white">
                    <a:lumMod val="95000"/>
                  </a:prstClr>
                </a:solidFill>
                <a:uFill>
                  <a:solidFill>
                    <a:srgbClr val="FFFFFF"/>
                  </a:solidFill>
                </a:uFill>
                <a:latin typeface="David" panose="020E0502060401010101" pitchFamily="34" charset="-79"/>
                <a:cs typeface="David" panose="020E0502060401010101" pitchFamily="34" charset="-79"/>
              </a:rPr>
              <a:t>2019:</a:t>
            </a:r>
            <a:endParaRPr lang="he-IL" spc="-1" dirty="0">
              <a:solidFill>
                <a:prstClr val="white">
                  <a:lumMod val="95000"/>
                </a:prstClr>
              </a:solidFill>
              <a:uFill>
                <a:solidFill>
                  <a:srgbClr val="FFFFFF"/>
                </a:solidFill>
              </a:uFill>
              <a:latin typeface="David" panose="020E0502060401010101" pitchFamily="34" charset="-79"/>
              <a:cs typeface="David" panose="020E0502060401010101" pitchFamily="34" charset="-79"/>
            </a:endParaRPr>
          </a:p>
          <a:p>
            <a:pPr>
              <a:defRPr/>
            </a:pPr>
            <a:r>
              <a:rPr lang="he-IL" spc="-1" dirty="0">
                <a:solidFill>
                  <a:prstClr val="white">
                    <a:lumMod val="95000"/>
                  </a:prstClr>
                </a:solidFill>
                <a:uFill>
                  <a:solidFill>
                    <a:srgbClr val="FFFFFF"/>
                  </a:solidFill>
                </a:uFill>
                <a:latin typeface="David" panose="020E0502060401010101" pitchFamily="34" charset="-79"/>
                <a:cs typeface="David" panose="020E0502060401010101" pitchFamily="34" charset="-79"/>
              </a:rPr>
              <a:t> חידושים </a:t>
            </a:r>
            <a:r>
              <a:rPr lang="he-IL" spc="-1" dirty="0" smtClean="0">
                <a:solidFill>
                  <a:prstClr val="white">
                    <a:lumMod val="95000"/>
                  </a:prstClr>
                </a:solidFill>
                <a:uFill>
                  <a:solidFill>
                    <a:srgbClr val="FFFFFF"/>
                  </a:solidFill>
                </a:uFill>
                <a:latin typeface="David" panose="020E0502060401010101" pitchFamily="34" charset="-79"/>
                <a:cs typeface="David" panose="020E0502060401010101" pitchFamily="34" charset="-79"/>
              </a:rPr>
              <a:t>והקלות עיקריים</a:t>
            </a:r>
            <a:endParaRPr lang="he-IL" spc="-1" dirty="0">
              <a:solidFill>
                <a:prstClr val="white">
                  <a:lumMod val="95000"/>
                </a:prstClr>
              </a:solidFill>
              <a:uFill>
                <a:solidFill>
                  <a:srgbClr val="FFFFFF"/>
                </a:solidFill>
              </a:uFill>
              <a:latin typeface="David" panose="020E0502060401010101" pitchFamily="34" charset="-79"/>
              <a:cs typeface="David" panose="020E0502060401010101" pitchFamily="34" charset="-79"/>
            </a:endParaRPr>
          </a:p>
        </p:txBody>
      </p:sp>
      <p:sp>
        <p:nvSpPr>
          <p:cNvPr id="2" name="Rectangle 1"/>
          <p:cNvSpPr/>
          <p:nvPr/>
        </p:nvSpPr>
        <p:spPr>
          <a:xfrm>
            <a:off x="1111258" y="1250224"/>
            <a:ext cx="6120680" cy="2400657"/>
          </a:xfrm>
          <a:prstGeom prst="rect">
            <a:avLst/>
          </a:prstGeom>
        </p:spPr>
        <p:txBody>
          <a:bodyPr wrap="square">
            <a:spAutoFit/>
          </a:bodyPr>
          <a:lstStyle/>
          <a:p>
            <a:pPr lvl="0" rtl="1"/>
            <a:endParaRPr lang="he-IL" sz="2400" dirty="0"/>
          </a:p>
          <a:p>
            <a:pPr marL="171450" lvl="0" indent="-171450" algn="r" rtl="1">
              <a:buFont typeface="Arial" pitchFamily="34" charset="0"/>
              <a:buChar char="•"/>
            </a:pPr>
            <a:r>
              <a:rPr lang="he-IL" sz="1400" b="1" dirty="0"/>
              <a:t>מתן פטור </a:t>
            </a:r>
            <a:r>
              <a:rPr lang="he-IL" sz="1400" dirty="0"/>
              <a:t>ממיגון למבנים המוגשים </a:t>
            </a:r>
            <a:r>
              <a:rPr lang="he-IL" sz="1400" b="1" dirty="0"/>
              <a:t>ב"שימוש חורג"</a:t>
            </a:r>
            <a:r>
              <a:rPr lang="he-IL" sz="1400" dirty="0"/>
              <a:t>- עד 5 שנים</a:t>
            </a:r>
            <a:r>
              <a:rPr lang="he-IL" sz="1400" dirty="0" smtClean="0"/>
              <a:t>.</a:t>
            </a:r>
          </a:p>
          <a:p>
            <a:pPr lvl="0" algn="r" rtl="1"/>
            <a:endParaRPr lang="he-IL" sz="1400" dirty="0"/>
          </a:p>
          <a:p>
            <a:pPr marL="171450" lvl="0" indent="-171450" algn="r" rtl="1">
              <a:buFont typeface="Arial" pitchFamily="34" charset="0"/>
              <a:buChar char="•"/>
            </a:pPr>
            <a:r>
              <a:rPr lang="he-IL" sz="1400" b="1" dirty="0"/>
              <a:t>מתן פטור לפעוטונים וגני ילדים פרטיים </a:t>
            </a:r>
            <a:r>
              <a:rPr lang="he-IL" sz="1400" dirty="0"/>
              <a:t>–המוגשים ב"שימוש חורג</a:t>
            </a:r>
            <a:r>
              <a:rPr lang="he-IL" sz="1400" dirty="0" smtClean="0"/>
              <a:t>".</a:t>
            </a:r>
          </a:p>
          <a:p>
            <a:pPr marL="171450" lvl="0" indent="-171450" algn="r" rtl="1">
              <a:buFont typeface="Arial" pitchFamily="34" charset="0"/>
              <a:buChar char="•"/>
            </a:pPr>
            <a:endParaRPr lang="he-IL" sz="1400" dirty="0"/>
          </a:p>
          <a:p>
            <a:pPr marL="171450" lvl="0" indent="-171450" algn="r" rtl="1">
              <a:buFont typeface="Arial" pitchFamily="34" charset="0"/>
              <a:buChar char="•"/>
            </a:pPr>
            <a:r>
              <a:rPr lang="he-IL" sz="1400" dirty="0"/>
              <a:t> </a:t>
            </a:r>
            <a:r>
              <a:rPr lang="he-IL" sz="1400" b="1" dirty="0"/>
              <a:t>הסדרת מיגון </a:t>
            </a:r>
            <a:r>
              <a:rPr lang="he-IL" sz="1400" dirty="0"/>
              <a:t>בהפרטת קיבוצים תוך שיוך מקלטים קיימים</a:t>
            </a:r>
            <a:r>
              <a:rPr lang="he-IL" sz="1400" dirty="0" smtClean="0"/>
              <a:t>.</a:t>
            </a:r>
          </a:p>
          <a:p>
            <a:pPr marL="171450" lvl="0" indent="-171450" algn="r" rtl="1">
              <a:buFont typeface="Arial" pitchFamily="34" charset="0"/>
              <a:buChar char="•"/>
            </a:pPr>
            <a:endParaRPr lang="he-IL" sz="1400" dirty="0"/>
          </a:p>
          <a:p>
            <a:pPr marL="171450" lvl="0" indent="-171450" algn="r" rtl="1">
              <a:buFont typeface="Arial" pitchFamily="34" charset="0"/>
              <a:buChar char="•"/>
            </a:pPr>
            <a:r>
              <a:rPr lang="he-IL" sz="1400" b="1" dirty="0"/>
              <a:t>מתן פטור ליח"ד </a:t>
            </a:r>
            <a:r>
              <a:rPr lang="he-IL" sz="1400" dirty="0"/>
              <a:t>המוגשות במסגרת </a:t>
            </a:r>
            <a:r>
              <a:rPr lang="he-IL" sz="1400" b="1" dirty="0"/>
              <a:t>הוראת שעה לפיצול דירות</a:t>
            </a:r>
            <a:r>
              <a:rPr lang="he-IL" sz="1400" dirty="0" smtClean="0"/>
              <a:t>.</a:t>
            </a:r>
          </a:p>
          <a:p>
            <a:pPr marL="171450" lvl="0" indent="-171450" algn="r" rtl="1">
              <a:buFont typeface="Arial" pitchFamily="34" charset="0"/>
              <a:buChar char="•"/>
            </a:pPr>
            <a:endParaRPr lang="he-IL" sz="1400" dirty="0"/>
          </a:p>
          <a:p>
            <a:pPr marL="171450" lvl="0" indent="-171450" algn="r" rtl="1">
              <a:buFont typeface="Arial" pitchFamily="34" charset="0"/>
              <a:buChar char="•"/>
            </a:pPr>
            <a:r>
              <a:rPr lang="he-IL" sz="1400" b="1" dirty="0"/>
              <a:t>מתן פטור למבנים בנחלות- </a:t>
            </a:r>
            <a:r>
              <a:rPr lang="he-IL" sz="1400" dirty="0"/>
              <a:t>(לא למגורים) בתנאי למיגון במרחק 40 מטר.</a:t>
            </a:r>
          </a:p>
        </p:txBody>
      </p:sp>
      <p:sp>
        <p:nvSpPr>
          <p:cNvPr id="3" name="Rectangle 2"/>
          <p:cNvSpPr/>
          <p:nvPr/>
        </p:nvSpPr>
        <p:spPr>
          <a:xfrm>
            <a:off x="1403648" y="4350003"/>
            <a:ext cx="6696744" cy="2031325"/>
          </a:xfrm>
          <a:prstGeom prst="rect">
            <a:avLst/>
          </a:prstGeom>
        </p:spPr>
        <p:txBody>
          <a:bodyPr wrap="square">
            <a:spAutoFit/>
          </a:bodyPr>
          <a:lstStyle/>
          <a:p>
            <a:pPr marL="285750" lvl="0" indent="-285750" algn="r" rtl="1">
              <a:buFont typeface="Arial" pitchFamily="34" charset="0"/>
              <a:buChar char="•"/>
            </a:pPr>
            <a:r>
              <a:rPr lang="he-IL" sz="1400" b="1" dirty="0"/>
              <a:t>מתן פטור ממיגון למבני שימור- </a:t>
            </a:r>
            <a:r>
              <a:rPr lang="he-IL" sz="1400" dirty="0"/>
              <a:t>לאחר שהוכח כי לא ניתן הנדסית לבנות מיגון.</a:t>
            </a:r>
          </a:p>
          <a:p>
            <a:pPr marL="285750" lvl="0" indent="-285750" algn="r" rtl="1">
              <a:buFont typeface="Arial" pitchFamily="34" charset="0"/>
              <a:buChar char="•"/>
            </a:pPr>
            <a:endParaRPr lang="he-IL" sz="1400" dirty="0"/>
          </a:p>
          <a:p>
            <a:pPr marL="285750" lvl="0" indent="-285750" algn="r" rtl="1">
              <a:buFont typeface="Arial" pitchFamily="34" charset="0"/>
              <a:buChar char="•"/>
            </a:pPr>
            <a:r>
              <a:rPr lang="he-IL" sz="1400" b="1" dirty="0"/>
              <a:t>מתן פטור לעסקים ומבנים קטנים עד 70 מ"ר </a:t>
            </a:r>
            <a:r>
              <a:rPr lang="he-IL" sz="1400" dirty="0"/>
              <a:t>(תחנת מוניות, קיוסקים וכדומה).</a:t>
            </a:r>
          </a:p>
          <a:p>
            <a:pPr marL="285750" lvl="0" indent="-285750" algn="r" rtl="1">
              <a:buFont typeface="Arial" pitchFamily="34" charset="0"/>
              <a:buChar char="•"/>
            </a:pPr>
            <a:endParaRPr lang="he-IL" sz="1400" dirty="0"/>
          </a:p>
          <a:p>
            <a:pPr marL="285750" lvl="0" indent="-285750" algn="r" rtl="1">
              <a:buFont typeface="Arial" pitchFamily="34" charset="0"/>
              <a:buChar char="•"/>
            </a:pPr>
            <a:r>
              <a:rPr lang="he-IL" sz="1400" b="1" dirty="0"/>
              <a:t>מתן פטור ממיגון לסככות ללא קירות </a:t>
            </a:r>
            <a:r>
              <a:rPr lang="he-IL" sz="1400" dirty="0"/>
              <a:t>(הקלה עבור מפעלים ותעשיות)</a:t>
            </a:r>
          </a:p>
          <a:p>
            <a:pPr marL="285750" lvl="0" indent="-285750" algn="r" rtl="1">
              <a:buFont typeface="Arial" pitchFamily="34" charset="0"/>
              <a:buChar char="•"/>
            </a:pPr>
            <a:endParaRPr lang="he-IL" sz="1400" dirty="0"/>
          </a:p>
          <a:p>
            <a:pPr marL="285750" lvl="0" indent="-285750" algn="r" rtl="1">
              <a:buFont typeface="Arial" pitchFamily="34" charset="0"/>
              <a:buChar char="•"/>
            </a:pPr>
            <a:r>
              <a:rPr lang="he-IL" sz="1400" b="1" dirty="0"/>
              <a:t>הגדלת מס' היחידות </a:t>
            </a:r>
            <a:r>
              <a:rPr lang="he-IL" sz="1400" dirty="0"/>
              <a:t>המוכרות </a:t>
            </a:r>
            <a:r>
              <a:rPr lang="he-IL" sz="1400" b="1" dirty="0"/>
              <a:t>לפטור בבתי קיט </a:t>
            </a:r>
            <a:r>
              <a:rPr lang="he-IL" sz="1400" dirty="0"/>
              <a:t>(צימרים)-משלושה לארבעה.</a:t>
            </a:r>
          </a:p>
          <a:p>
            <a:pPr marL="285750" lvl="0" indent="-285750" algn="r" rtl="1">
              <a:buFont typeface="Arial" pitchFamily="34" charset="0"/>
              <a:buChar char="•"/>
            </a:pPr>
            <a:endParaRPr lang="he-IL" sz="1400" dirty="0"/>
          </a:p>
          <a:p>
            <a:pPr marL="285750" lvl="0" indent="-285750" algn="r" rtl="1">
              <a:buFont typeface="Arial" pitchFamily="34" charset="0"/>
              <a:buChar char="•"/>
            </a:pPr>
            <a:r>
              <a:rPr lang="he-IL" sz="1400" b="1" dirty="0" smtClean="0"/>
              <a:t>סיווג </a:t>
            </a:r>
            <a:r>
              <a:rPr lang="he-IL" sz="1400" b="1" dirty="0"/>
              <a:t>מבני חקלאות למתן פטור </a:t>
            </a:r>
            <a:r>
              <a:rPr lang="he-IL" sz="1400" dirty="0"/>
              <a:t>ממיגון (חממות, אורוות פרטיות) בשיתוף משרד החקלאות.</a:t>
            </a:r>
          </a:p>
        </p:txBody>
      </p:sp>
    </p:spTree>
    <p:extLst>
      <p:ext uri="{BB962C8B-B14F-4D97-AF65-F5344CB8AC3E}">
        <p14:creationId xmlns:p14="http://schemas.microsoft.com/office/powerpoint/2010/main" val="11688259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3408"/>
            <a:ext cx="7886430" cy="1325160"/>
          </a:xfrm>
        </p:spPr>
        <p:txBody>
          <a:bodyPr/>
          <a:lstStyle/>
          <a:p>
            <a:r>
              <a:rPr lang="he-IL" sz="3600" dirty="0" smtClean="0"/>
              <a:t>תהליך הגשת הבקשה לפטור ממיגון</a:t>
            </a:r>
            <a:endParaRPr lang="he-IL" sz="3600" dirty="0"/>
          </a:p>
        </p:txBody>
      </p:sp>
      <p:grpSp>
        <p:nvGrpSpPr>
          <p:cNvPr id="61" name="Group 60"/>
          <p:cNvGrpSpPr/>
          <p:nvPr/>
        </p:nvGrpSpPr>
        <p:grpSpPr>
          <a:xfrm>
            <a:off x="683568" y="908720"/>
            <a:ext cx="7632848" cy="5760640"/>
            <a:chOff x="1043608" y="836712"/>
            <a:chExt cx="7632848" cy="5760640"/>
          </a:xfrm>
        </p:grpSpPr>
        <p:graphicFrame>
          <p:nvGraphicFramePr>
            <p:cNvPr id="4" name="Diagram 3"/>
            <p:cNvGraphicFramePr/>
            <p:nvPr>
              <p:extLst>
                <p:ext uri="{D42A27DB-BD31-4B8C-83A1-F6EECF244321}">
                  <p14:modId xmlns:p14="http://schemas.microsoft.com/office/powerpoint/2010/main" val="3260559471"/>
                </p:ext>
              </p:extLst>
            </p:nvPr>
          </p:nvGraphicFramePr>
          <p:xfrm>
            <a:off x="1043608" y="836712"/>
            <a:ext cx="7632848" cy="3456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8" name="Group 27"/>
            <p:cNvGrpSpPr/>
            <p:nvPr/>
          </p:nvGrpSpPr>
          <p:grpSpPr>
            <a:xfrm>
              <a:off x="5580112" y="3717032"/>
              <a:ext cx="1594048" cy="288032"/>
              <a:chOff x="5436096" y="4005064"/>
              <a:chExt cx="1224136" cy="216024"/>
            </a:xfrm>
          </p:grpSpPr>
          <p:cxnSp>
            <p:nvCxnSpPr>
              <p:cNvPr id="22" name="Straight Connector 21"/>
              <p:cNvCxnSpPr/>
              <p:nvPr/>
            </p:nvCxnSpPr>
            <p:spPr>
              <a:xfrm>
                <a:off x="5436096" y="4005064"/>
                <a:ext cx="122413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660232" y="4005064"/>
                <a:ext cx="0" cy="2160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H="1">
              <a:off x="3275856" y="3717032"/>
              <a:ext cx="83857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275856" y="3717032"/>
              <a:ext cx="1" cy="115212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2555776" y="4941168"/>
              <a:ext cx="1584176" cy="792088"/>
            </a:xfrm>
            <a:prstGeom prst="round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b="1" dirty="0" smtClean="0"/>
                <a:t>אישור הבקשה</a:t>
              </a:r>
              <a:endParaRPr lang="he-IL" b="1" dirty="0"/>
            </a:p>
          </p:txBody>
        </p:sp>
        <p:sp>
          <p:nvSpPr>
            <p:cNvPr id="34" name="Rounded Rectangle 33"/>
            <p:cNvSpPr/>
            <p:nvPr/>
          </p:nvSpPr>
          <p:spPr>
            <a:xfrm>
              <a:off x="6516216" y="4049425"/>
              <a:ext cx="1368152" cy="612068"/>
            </a:xfrm>
            <a:prstGeom prst="roundRect">
              <a:avLst/>
            </a:prstGeom>
            <a:solidFill>
              <a:srgbClr val="FF5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b="1" dirty="0" smtClean="0"/>
                <a:t>שלילית הבקשה</a:t>
              </a:r>
              <a:endParaRPr lang="he-IL" sz="1600" b="1" dirty="0"/>
            </a:p>
          </p:txBody>
        </p:sp>
        <p:sp>
          <p:nvSpPr>
            <p:cNvPr id="35" name="Rounded Rectangle 34"/>
            <p:cNvSpPr/>
            <p:nvPr/>
          </p:nvSpPr>
          <p:spPr>
            <a:xfrm>
              <a:off x="6516216" y="4957882"/>
              <a:ext cx="1368152" cy="711723"/>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dirty="0" smtClean="0"/>
                <a:t>אפשרות להגשת ערר</a:t>
              </a:r>
              <a:endParaRPr lang="he-IL" sz="1600" dirty="0"/>
            </a:p>
          </p:txBody>
        </p:sp>
        <p:cxnSp>
          <p:nvCxnSpPr>
            <p:cNvPr id="40" name="Straight Arrow Connector 39"/>
            <p:cNvCxnSpPr/>
            <p:nvPr/>
          </p:nvCxnSpPr>
          <p:spPr>
            <a:xfrm>
              <a:off x="7200292" y="4661493"/>
              <a:ext cx="0" cy="28803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6526088" y="5957637"/>
              <a:ext cx="1358280" cy="639715"/>
            </a:xfrm>
            <a:prstGeom prst="roundRect">
              <a:avLst/>
            </a:prstGeom>
            <a:solidFill>
              <a:srgbClr val="FF5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600" b="1" dirty="0" smtClean="0"/>
                <a:t>שלילה מוחלטת</a:t>
              </a:r>
              <a:endParaRPr lang="he-IL" sz="1600" b="1" dirty="0"/>
            </a:p>
          </p:txBody>
        </p:sp>
        <p:cxnSp>
          <p:nvCxnSpPr>
            <p:cNvPr id="58" name="Straight Arrow Connector 57"/>
            <p:cNvCxnSpPr/>
            <p:nvPr/>
          </p:nvCxnSpPr>
          <p:spPr>
            <a:xfrm flipH="1">
              <a:off x="4283969" y="5301208"/>
              <a:ext cx="2088231"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7205228" y="5669605"/>
              <a:ext cx="0" cy="28803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15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xmlns="" id="{F202223D-E1CF-441E-AFA5-C5E8531C54F3}"/>
              </a:ext>
            </a:extLst>
          </p:cNvPr>
          <p:cNvSpPr txBox="1">
            <a:spLocks/>
          </p:cNvSpPr>
          <p:nvPr/>
        </p:nvSpPr>
        <p:spPr>
          <a:xfrm>
            <a:off x="6538333" y="259518"/>
            <a:ext cx="1872513" cy="495429"/>
          </a:xfrm>
          <a:prstGeom prst="rect">
            <a:avLst/>
          </a:prstGeom>
        </p:spPr>
        <p:txBody>
          <a:bodyPr/>
          <a:lstStyle>
            <a:lvl1pPr algn="ctr" defTabSz="1218936" rtl="0" eaLnBrk="1" latinLnBrk="0" hangingPunct="1">
              <a:spcBef>
                <a:spcPct val="0"/>
              </a:spcBef>
              <a:buNone/>
              <a:defRPr sz="5900" kern="1200">
                <a:solidFill>
                  <a:schemeClr val="tx1"/>
                </a:solidFill>
                <a:latin typeface="+mj-lt"/>
                <a:ea typeface="+mj-ea"/>
                <a:cs typeface="+mj-cs"/>
              </a:defRPr>
            </a:lvl1pPr>
          </a:lstStyle>
          <a:p>
            <a:pPr algn="r" rtl="1" fontAlgn="auto">
              <a:lnSpc>
                <a:spcPts val="2026"/>
              </a:lnSpc>
              <a:spcAft>
                <a:spcPts val="0"/>
              </a:spcAft>
            </a:pPr>
            <a:r>
              <a:rPr lang="he-IL" sz="1800" dirty="0">
                <a:solidFill>
                  <a:srgbClr val="FFFFFF"/>
                </a:solidFill>
                <a:latin typeface="Arial" panose="020B0604020202020204" pitchFamily="34" charset="0"/>
                <a:cs typeface="Arial" panose="020B0604020202020204" pitchFamily="34" charset="0"/>
              </a:rPr>
              <a:t>תפיסת המיגון הלאומית</a:t>
            </a:r>
            <a:endParaRPr lang="en-US" sz="1800" dirty="0">
              <a:solidFill>
                <a:srgbClr val="FFFFFF"/>
              </a:solidFill>
              <a:latin typeface="Arial" panose="020B0604020202020204" pitchFamily="34" charset="0"/>
              <a:cs typeface="Arial" panose="020B0604020202020204" pitchFamily="34" charset="0"/>
            </a:endParaRPr>
          </a:p>
        </p:txBody>
      </p:sp>
      <p:grpSp>
        <p:nvGrpSpPr>
          <p:cNvPr id="46" name="קבוצה 45">
            <a:extLst>
              <a:ext uri="{FF2B5EF4-FFF2-40B4-BE49-F238E27FC236}">
                <a16:creationId xmlns:a16="http://schemas.microsoft.com/office/drawing/2014/main" xmlns="" id="{F0AF3685-6C35-444D-BCC1-75C4CE52A4BF}"/>
              </a:ext>
            </a:extLst>
          </p:cNvPr>
          <p:cNvGrpSpPr/>
          <p:nvPr/>
        </p:nvGrpSpPr>
        <p:grpSpPr>
          <a:xfrm>
            <a:off x="1142108" y="2057043"/>
            <a:ext cx="7271288" cy="1416959"/>
            <a:chOff x="1598612" y="1600199"/>
            <a:chExt cx="9917850" cy="1888787"/>
          </a:xfrm>
        </p:grpSpPr>
        <p:pic>
          <p:nvPicPr>
            <p:cNvPr id="47" name="תמונה 46" descr="תמונה שמכילה בקבוק, ציור&#10;&#10;התיאור נוצר באופן אוטומטי">
              <a:extLst>
                <a:ext uri="{FF2B5EF4-FFF2-40B4-BE49-F238E27FC236}">
                  <a16:creationId xmlns:a16="http://schemas.microsoft.com/office/drawing/2014/main" xmlns="" id="{89049769-4FFA-4ABB-A7AD-C21A5A4B774F}"/>
                </a:ext>
              </a:extLst>
            </p:cNvPr>
            <p:cNvPicPr>
              <a:picLocks noChangeAspect="1"/>
            </p:cNvPicPr>
            <p:nvPr/>
          </p:nvPicPr>
          <p:blipFill rotWithShape="1">
            <a:blip r:embed="rId2">
              <a:extLst>
                <a:ext uri="{28A0092B-C50C-407E-A947-70E740481C1C}">
                  <a14:useLocalDpi xmlns:a14="http://schemas.microsoft.com/office/drawing/2010/main" val="0"/>
                </a:ext>
              </a:extLst>
            </a:blip>
            <a:srcRect l="4380" r="78102"/>
            <a:stretch/>
          </p:blipFill>
          <p:spPr>
            <a:xfrm rot="5400000">
              <a:off x="8233937" y="-158325"/>
              <a:ext cx="1524000" cy="5041051"/>
            </a:xfrm>
            <a:prstGeom prst="rect">
              <a:avLst/>
            </a:prstGeom>
          </p:spPr>
        </p:pic>
        <p:sp>
          <p:nvSpPr>
            <p:cNvPr id="48" name="מלבן: פינות מעוגלות 47">
              <a:extLst>
                <a:ext uri="{FF2B5EF4-FFF2-40B4-BE49-F238E27FC236}">
                  <a16:creationId xmlns:a16="http://schemas.microsoft.com/office/drawing/2014/main" xmlns="" id="{F3CB5B76-14BF-41C2-93DC-66603CC56FB3}"/>
                </a:ext>
              </a:extLst>
            </p:cNvPr>
            <p:cNvSpPr/>
            <p:nvPr/>
          </p:nvSpPr>
          <p:spPr bwMode="auto">
            <a:xfrm>
              <a:off x="1598612" y="1600199"/>
              <a:ext cx="6629400" cy="1888787"/>
            </a:xfrm>
            <a:prstGeom prst="roundRect">
              <a:avLst>
                <a:gd name="adj" fmla="val 10160"/>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grpSp>
      <p:sp>
        <p:nvSpPr>
          <p:cNvPr id="49" name="מלבן: פינות מעוגלות 48">
            <a:extLst>
              <a:ext uri="{FF2B5EF4-FFF2-40B4-BE49-F238E27FC236}">
                <a16:creationId xmlns:a16="http://schemas.microsoft.com/office/drawing/2014/main" xmlns="" id="{2CCDECF5-D9A9-4C19-A6A4-5CCE0BFBEC57}"/>
              </a:ext>
            </a:extLst>
          </p:cNvPr>
          <p:cNvSpPr/>
          <p:nvPr/>
        </p:nvSpPr>
        <p:spPr bwMode="auto">
          <a:xfrm>
            <a:off x="1142107" y="3016683"/>
            <a:ext cx="7006655" cy="2413646"/>
          </a:xfrm>
          <a:prstGeom prst="roundRect">
            <a:avLst>
              <a:gd name="adj" fmla="val 7592"/>
            </a:avLst>
          </a:prstGeom>
          <a:solidFill>
            <a:schemeClr val="bg1"/>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sp>
        <p:nvSpPr>
          <p:cNvPr id="50" name="Text Placeholder 15">
            <a:extLst>
              <a:ext uri="{FF2B5EF4-FFF2-40B4-BE49-F238E27FC236}">
                <a16:creationId xmlns:a16="http://schemas.microsoft.com/office/drawing/2014/main" xmlns="" id="{7F61B31A-03B1-4005-8F7B-0643FE64E2D5}"/>
              </a:ext>
            </a:extLst>
          </p:cNvPr>
          <p:cNvSpPr txBox="1">
            <a:spLocks/>
          </p:cNvSpPr>
          <p:nvPr/>
        </p:nvSpPr>
        <p:spPr>
          <a:xfrm>
            <a:off x="1964412" y="2336506"/>
            <a:ext cx="4867272" cy="2413646"/>
          </a:xfrm>
          <a:prstGeom prst="rect">
            <a:avLst/>
          </a:prstGeom>
        </p:spPr>
        <p:txBody>
          <a:bodyPr wrap="none" lIns="0" tIns="0" rIns="0" bIns="0" anchor="t">
            <a:noAutofit/>
          </a:bodyPr>
          <a:lstStyle>
            <a:lvl1pPr marL="0" indent="0" algn="ctr" defTabSz="1218987" rtl="0" eaLnBrk="1" latinLnBrk="0" hangingPunct="1">
              <a:spcBef>
                <a:spcPct val="20000"/>
              </a:spcBef>
              <a:buFont typeface="Arial" pitchFamily="34" charset="0"/>
              <a:buNone/>
              <a:defRPr sz="1467" b="0" kern="1200" baseline="0">
                <a:solidFill>
                  <a:schemeClr val="bg1">
                    <a:lumMod val="65000"/>
                  </a:schemeClr>
                </a:solidFill>
                <a:latin typeface="+mn-lt"/>
                <a:ea typeface="Roboto" panose="02000000000000000000" pitchFamily="2" charset="0"/>
                <a:cs typeface="+mn-cs"/>
              </a:defRPr>
            </a:lvl1pPr>
            <a:lvl2pPr marL="457178" indent="0" algn="l" defTabSz="1218987" rtl="0" eaLnBrk="1" latinLnBrk="0" hangingPunct="1">
              <a:spcBef>
                <a:spcPct val="20000"/>
              </a:spcBef>
              <a:buFont typeface="Arial" pitchFamily="34" charset="0"/>
              <a:buNone/>
              <a:defRPr sz="1200" kern="1200">
                <a:solidFill>
                  <a:schemeClr val="tx1"/>
                </a:solidFill>
                <a:latin typeface="+mn-lt"/>
                <a:ea typeface="+mn-ea"/>
                <a:cs typeface="+mn-cs"/>
              </a:defRPr>
            </a:lvl2pPr>
            <a:lvl3pPr marL="914354" indent="0" algn="l" defTabSz="1218987" rtl="0" eaLnBrk="1" latinLnBrk="0" hangingPunct="1">
              <a:spcBef>
                <a:spcPct val="20000"/>
              </a:spcBef>
              <a:buFont typeface="Arial" pitchFamily="34" charset="0"/>
              <a:buNone/>
              <a:defRPr sz="1000" kern="1200">
                <a:solidFill>
                  <a:schemeClr val="tx1"/>
                </a:solidFill>
                <a:latin typeface="+mn-lt"/>
                <a:ea typeface="+mn-ea"/>
                <a:cs typeface="+mn-cs"/>
              </a:defRPr>
            </a:lvl3pPr>
            <a:lvl4pPr marL="1371532"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4pPr>
            <a:lvl5pPr marL="1828709"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5pPr>
            <a:lvl6pPr marL="2285886"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6pPr>
            <a:lvl7pPr marL="2743062"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7pPr>
            <a:lvl8pPr marL="3200240"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8pPr>
            <a:lvl9pPr marL="3657418" indent="0" algn="l" defTabSz="1218987" rtl="0" eaLnBrk="1" latinLnBrk="0" hangingPunct="1">
              <a:spcBef>
                <a:spcPct val="20000"/>
              </a:spcBef>
              <a:buFont typeface="Arial" pitchFamily="34" charset="0"/>
              <a:buNone/>
              <a:defRPr sz="900" kern="1200">
                <a:solidFill>
                  <a:schemeClr val="tx1"/>
                </a:solidFill>
                <a:latin typeface="+mn-lt"/>
                <a:ea typeface="+mn-ea"/>
                <a:cs typeface="+mn-cs"/>
              </a:defRPr>
            </a:lvl9pPr>
          </a:lstStyle>
          <a:p>
            <a:pPr marL="557361" lvl="1" indent="-257244" algn="r" rtl="1" fontAlgn="auto">
              <a:lnSpc>
                <a:spcPct val="150000"/>
              </a:lnSpc>
              <a:spcAft>
                <a:spcPts val="0"/>
              </a:spcAft>
              <a:buFont typeface="Arial" pitchFamily="34" charset="0"/>
              <a:buChar char="•"/>
              <a:defRPr/>
            </a:pPr>
            <a:r>
              <a:rPr lang="he-IL" dirty="0">
                <a:solidFill>
                  <a:srgbClr val="646464"/>
                </a:solidFill>
                <a:cs typeface="Arial" pitchFamily="34" charset="0"/>
              </a:rPr>
              <a:t>העורף האזרחי יותקף באופן מסיבי ולאורך זמן, בכל עימות עתידי</a:t>
            </a:r>
          </a:p>
          <a:p>
            <a:pPr marL="557361" lvl="1" indent="-257244" algn="r" rtl="1" fontAlgn="auto">
              <a:lnSpc>
                <a:spcPct val="150000"/>
              </a:lnSpc>
              <a:spcAft>
                <a:spcPts val="0"/>
              </a:spcAft>
              <a:buFont typeface="Arial" pitchFamily="34" charset="0"/>
              <a:buChar char="•"/>
              <a:defRPr/>
            </a:pPr>
            <a:r>
              <a:rPr lang="he-IL" dirty="0">
                <a:solidFill>
                  <a:srgbClr val="646464"/>
                </a:solidFill>
                <a:cs typeface="Arial" pitchFamily="34" charset="0"/>
              </a:rPr>
              <a:t>קימת סבירות לשימוש בנשק בלתי קונבנציונאלי.</a:t>
            </a:r>
          </a:p>
          <a:p>
            <a:pPr marL="557361" lvl="1" indent="-257244" algn="r" rtl="1" fontAlgn="auto">
              <a:lnSpc>
                <a:spcPct val="150000"/>
              </a:lnSpc>
              <a:spcAft>
                <a:spcPts val="0"/>
              </a:spcAft>
              <a:buFont typeface="Arial" pitchFamily="34" charset="0"/>
              <a:buChar char="•"/>
              <a:defRPr/>
            </a:pPr>
            <a:r>
              <a:rPr lang="he-IL" dirty="0">
                <a:solidFill>
                  <a:srgbClr val="646464"/>
                </a:solidFill>
                <a:cs typeface="Arial" pitchFamily="34" charset="0"/>
              </a:rPr>
              <a:t>תקיפת העורף תכוון לריכוזי אוכלוסייה, בנשק סטטיסטי ובנשק מדויק לתשתיות </a:t>
            </a:r>
          </a:p>
          <a:p>
            <a:pPr marL="300118" lvl="1" algn="r" rtl="1" fontAlgn="auto">
              <a:lnSpc>
                <a:spcPct val="150000"/>
              </a:lnSpc>
              <a:spcAft>
                <a:spcPts val="0"/>
              </a:spcAft>
              <a:defRPr/>
            </a:pPr>
            <a:r>
              <a:rPr lang="he-IL" dirty="0">
                <a:solidFill>
                  <a:srgbClr val="646464"/>
                </a:solidFill>
                <a:cs typeface="Arial" pitchFamily="34" charset="0"/>
              </a:rPr>
              <a:t>      חיוניות ואתרים אסטרטגיים.</a:t>
            </a:r>
          </a:p>
          <a:p>
            <a:pPr marL="557361" lvl="1" indent="-257244" algn="r" rtl="1" fontAlgn="auto">
              <a:lnSpc>
                <a:spcPct val="150000"/>
              </a:lnSpc>
              <a:spcAft>
                <a:spcPts val="0"/>
              </a:spcAft>
              <a:buFont typeface="Arial" pitchFamily="34" charset="0"/>
              <a:buChar char="•"/>
              <a:defRPr/>
            </a:pPr>
            <a:r>
              <a:rPr lang="he-IL" dirty="0">
                <a:solidFill>
                  <a:srgbClr val="646464"/>
                </a:solidFill>
                <a:cs typeface="Arial" pitchFamily="34" charset="0"/>
              </a:rPr>
              <a:t>לא ניתן למנוע לחלוטין פגיעה בעורף באמצעות הגנה אקטיבית.</a:t>
            </a:r>
          </a:p>
          <a:p>
            <a:pPr marL="557361" lvl="1" indent="-257244" algn="r" rtl="1" fontAlgn="auto">
              <a:lnSpc>
                <a:spcPct val="150000"/>
              </a:lnSpc>
              <a:spcAft>
                <a:spcPts val="0"/>
              </a:spcAft>
              <a:buFont typeface="Arial" pitchFamily="34" charset="0"/>
              <a:buChar char="•"/>
              <a:defRPr/>
            </a:pPr>
            <a:r>
              <a:rPr lang="he-IL" dirty="0">
                <a:solidFill>
                  <a:srgbClr val="646464"/>
                </a:solidFill>
                <a:cs typeface="Arial" pitchFamily="34" charset="0"/>
              </a:rPr>
              <a:t>מיגון פיזי הוא מרכיב משמעותי ואפקטיבי בצמצום הפגיעה באזרחים, והוא </a:t>
            </a:r>
          </a:p>
          <a:p>
            <a:pPr marL="300118" lvl="1" algn="r" rtl="1" fontAlgn="auto">
              <a:lnSpc>
                <a:spcPct val="150000"/>
              </a:lnSpc>
              <a:spcAft>
                <a:spcPts val="0"/>
              </a:spcAft>
              <a:defRPr/>
            </a:pPr>
            <a:r>
              <a:rPr lang="he-IL" dirty="0">
                <a:solidFill>
                  <a:srgbClr val="646464"/>
                </a:solidFill>
                <a:cs typeface="Arial" pitchFamily="34" charset="0"/>
              </a:rPr>
              <a:t>      מהווה חלק מ"חבילת המיגון" לאזרח שכוללת  גם </a:t>
            </a:r>
            <a:r>
              <a:rPr lang="he-IL" dirty="0" err="1">
                <a:solidFill>
                  <a:srgbClr val="646464"/>
                </a:solidFill>
                <a:cs typeface="Arial" pitchFamily="34" charset="0"/>
              </a:rPr>
              <a:t>התרעה,מיגון</a:t>
            </a:r>
            <a:r>
              <a:rPr lang="he-IL" dirty="0">
                <a:solidFill>
                  <a:srgbClr val="646464"/>
                </a:solidFill>
                <a:cs typeface="Arial" pitchFamily="34" charset="0"/>
              </a:rPr>
              <a:t> אישי והנחיות. </a:t>
            </a:r>
          </a:p>
          <a:p>
            <a:pPr marL="300118" lvl="1" algn="r" rtl="1" fontAlgn="auto">
              <a:lnSpc>
                <a:spcPct val="150000"/>
              </a:lnSpc>
              <a:spcAft>
                <a:spcPts val="0"/>
              </a:spcAft>
              <a:defRPr/>
            </a:pPr>
            <a:r>
              <a:rPr lang="he-IL" dirty="0">
                <a:solidFill>
                  <a:srgbClr val="646464"/>
                </a:solidFill>
                <a:cs typeface="Arial" pitchFamily="34" charset="0"/>
              </a:rPr>
              <a:t>      בנוסף </a:t>
            </a:r>
            <a:r>
              <a:rPr lang="he-IL" dirty="0" err="1">
                <a:solidFill>
                  <a:srgbClr val="646464"/>
                </a:solidFill>
                <a:cs typeface="Arial" pitchFamily="34" charset="0"/>
              </a:rPr>
              <a:t>לכך,תורם</a:t>
            </a:r>
            <a:r>
              <a:rPr lang="he-IL" dirty="0">
                <a:solidFill>
                  <a:srgbClr val="646464"/>
                </a:solidFill>
                <a:cs typeface="Arial" pitchFamily="34" charset="0"/>
              </a:rPr>
              <a:t> המיגון פיזי גם ליצירת חוסן אישי, קהילתי ולאומי.</a:t>
            </a:r>
          </a:p>
          <a:p>
            <a:pPr marL="557361" lvl="1" indent="-257244" algn="r" rtl="1" fontAlgn="auto">
              <a:lnSpc>
                <a:spcPct val="150000"/>
              </a:lnSpc>
              <a:spcAft>
                <a:spcPts val="0"/>
              </a:spcAft>
              <a:buFont typeface="Arial" pitchFamily="34" charset="0"/>
              <a:buChar char="•"/>
              <a:defRPr/>
            </a:pPr>
            <a:r>
              <a:rPr lang="he-IL" dirty="0">
                <a:solidFill>
                  <a:srgbClr val="646464"/>
                </a:solidFill>
                <a:cs typeface="Arial" pitchFamily="34" charset="0"/>
              </a:rPr>
              <a:t>האזרח יעדיף את פתרון המיגון על פי ניסיונו, נטיית ליבו וסביבתו. </a:t>
            </a:r>
          </a:p>
        </p:txBody>
      </p:sp>
      <p:sp>
        <p:nvSpPr>
          <p:cNvPr id="51" name="Title 1">
            <a:extLst>
              <a:ext uri="{FF2B5EF4-FFF2-40B4-BE49-F238E27FC236}">
                <a16:creationId xmlns:a16="http://schemas.microsoft.com/office/drawing/2014/main" xmlns="" id="{22477667-225C-4397-9778-E7B6405CA21F}"/>
              </a:ext>
            </a:extLst>
          </p:cNvPr>
          <p:cNvSpPr txBox="1">
            <a:spLocks/>
          </p:cNvSpPr>
          <p:nvPr/>
        </p:nvSpPr>
        <p:spPr>
          <a:xfrm>
            <a:off x="7011897" y="2332039"/>
            <a:ext cx="1069757" cy="626921"/>
          </a:xfrm>
          <a:prstGeom prst="rect">
            <a:avLst/>
          </a:prstGeom>
        </p:spPr>
        <p:txBody>
          <a:bodyPr/>
          <a:lstStyle>
            <a:lvl1pPr algn="ctr" defTabSz="1218936" rtl="0" eaLnBrk="1" latinLnBrk="0" hangingPunct="1">
              <a:spcBef>
                <a:spcPct val="0"/>
              </a:spcBef>
              <a:buNone/>
              <a:defRPr sz="5900" kern="1200">
                <a:solidFill>
                  <a:schemeClr val="tx1"/>
                </a:solidFill>
                <a:latin typeface="+mj-lt"/>
                <a:ea typeface="+mj-ea"/>
                <a:cs typeface="+mj-cs"/>
              </a:defRPr>
            </a:lvl1pPr>
          </a:lstStyle>
          <a:p>
            <a:pPr algn="r" rtl="1" fontAlgn="auto">
              <a:spcAft>
                <a:spcPts val="0"/>
              </a:spcAft>
            </a:pPr>
            <a:r>
              <a:rPr lang="he-IL" sz="1500" b="1" dirty="0">
                <a:solidFill>
                  <a:srgbClr val="FFFFFF"/>
                </a:solidFill>
                <a:latin typeface="Arial" panose="020B0604020202020204" pitchFamily="34" charset="0"/>
                <a:cs typeface="Arial" panose="020B0604020202020204" pitchFamily="34" charset="0"/>
              </a:rPr>
              <a:t>הנחות יסוד לתפיסה</a:t>
            </a:r>
            <a:endParaRPr lang="en-US" sz="15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25215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smtClean="0"/>
              <a:t>חידושים בתחום המו"פ</a:t>
            </a:r>
            <a:endParaRPr lang="he-IL" dirty="0"/>
          </a:p>
        </p:txBody>
      </p:sp>
      <p:sp>
        <p:nvSpPr>
          <p:cNvPr id="3" name="Subtitle 2"/>
          <p:cNvSpPr>
            <a:spLocks noGrp="1"/>
          </p:cNvSpPr>
          <p:nvPr>
            <p:ph type="subTitle"/>
          </p:nvPr>
        </p:nvSpPr>
        <p:spPr/>
        <p:txBody>
          <a:bodyPr/>
          <a:lstStyle/>
          <a:p>
            <a:endParaRPr lang="he-IL" dirty="0"/>
          </a:p>
        </p:txBody>
      </p:sp>
    </p:spTree>
    <p:extLst>
      <p:ext uri="{BB962C8B-B14F-4D97-AF65-F5344CB8AC3E}">
        <p14:creationId xmlns:p14="http://schemas.microsoft.com/office/powerpoint/2010/main" val="3635523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3" name="Subtitle 2"/>
          <p:cNvSpPr>
            <a:spLocks noGrp="1"/>
          </p:cNvSpPr>
          <p:nvPr>
            <p:ph type="subTitle"/>
          </p:nvPr>
        </p:nvSpPr>
        <p:spPr/>
        <p:txBody>
          <a:bodyPr/>
          <a:lstStyle/>
          <a:p>
            <a:r>
              <a:rPr lang="he-IL" dirty="0" smtClean="0"/>
              <a:t>תוקף אישורי הג"א</a:t>
            </a:r>
            <a:endParaRPr lang="he-IL" dirty="0"/>
          </a:p>
        </p:txBody>
      </p:sp>
    </p:spTree>
    <p:extLst>
      <p:ext uri="{BB962C8B-B14F-4D97-AF65-F5344CB8AC3E}">
        <p14:creationId xmlns:p14="http://schemas.microsoft.com/office/powerpoint/2010/main" val="2634495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pic>
        <p:nvPicPr>
          <p:cNvPr id="4" name="Picture 3"/>
          <p:cNvPicPr>
            <a:picLocks noChangeAspect="1"/>
          </p:cNvPicPr>
          <p:nvPr/>
        </p:nvPicPr>
        <p:blipFill rotWithShape="1">
          <a:blip r:embed="rId2"/>
          <a:srcRect l="27108" t="40582" r="28055" b="19059"/>
          <a:stretch/>
        </p:blipFill>
        <p:spPr>
          <a:xfrm>
            <a:off x="107504" y="1291960"/>
            <a:ext cx="9036496" cy="4573118"/>
          </a:xfrm>
          <a:prstGeom prst="rect">
            <a:avLst/>
          </a:prstGeom>
        </p:spPr>
      </p:pic>
    </p:spTree>
    <p:extLst>
      <p:ext uri="{BB962C8B-B14F-4D97-AF65-F5344CB8AC3E}">
        <p14:creationId xmlns:p14="http://schemas.microsoft.com/office/powerpoint/2010/main" val="4115778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pic>
        <p:nvPicPr>
          <p:cNvPr id="4" name="Picture 3"/>
          <p:cNvPicPr>
            <a:picLocks noChangeAspect="1"/>
          </p:cNvPicPr>
          <p:nvPr/>
        </p:nvPicPr>
        <p:blipFill rotWithShape="1">
          <a:blip r:embed="rId2"/>
          <a:srcRect l="25458" t="29505" r="26947" b="29151"/>
          <a:stretch/>
        </p:blipFill>
        <p:spPr>
          <a:xfrm>
            <a:off x="198720" y="1988840"/>
            <a:ext cx="8568952" cy="4184838"/>
          </a:xfrm>
          <a:prstGeom prst="rect">
            <a:avLst/>
          </a:prstGeom>
        </p:spPr>
      </p:pic>
    </p:spTree>
    <p:extLst>
      <p:ext uri="{BB962C8B-B14F-4D97-AF65-F5344CB8AC3E}">
        <p14:creationId xmlns:p14="http://schemas.microsoft.com/office/powerpoint/2010/main" val="2484591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pic>
        <p:nvPicPr>
          <p:cNvPr id="4" name="תמונה 4"/>
          <p:cNvPicPr/>
          <p:nvPr/>
        </p:nvPicPr>
        <p:blipFill rotWithShape="1">
          <a:blip r:embed="rId2"/>
          <a:srcRect l="30352" t="1061" r="200" b="33058"/>
          <a:stretch/>
        </p:blipFill>
        <p:spPr bwMode="auto">
          <a:xfrm>
            <a:off x="198720" y="548680"/>
            <a:ext cx="5400600" cy="3816424"/>
          </a:xfrm>
          <a:prstGeom prst="rect">
            <a:avLst/>
          </a:prstGeom>
          <a:ln w="3175" cap="flat" cmpd="sng" algn="ctr">
            <a:solidFill>
              <a:sysClr val="windowText" lastClr="000000">
                <a:lumMod val="50000"/>
                <a:lumOff val="50000"/>
              </a:sysClr>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5" name="תמונה 221"/>
          <p:cNvPicPr/>
          <p:nvPr/>
        </p:nvPicPr>
        <p:blipFill rotWithShape="1">
          <a:blip r:embed="rId3">
            <a:extLst>
              <a:ext uri="{28A0092B-C50C-407E-A947-70E740481C1C}">
                <a14:useLocalDpi xmlns:a14="http://schemas.microsoft.com/office/drawing/2010/main" val="0"/>
              </a:ext>
            </a:extLst>
          </a:blip>
          <a:srcRect l="3572" t="15753" r="11392" b="10213"/>
          <a:stretch/>
        </p:blipFill>
        <p:spPr bwMode="auto">
          <a:xfrm>
            <a:off x="4134162" y="2060848"/>
            <a:ext cx="4592968" cy="3761700"/>
          </a:xfrm>
          <a:prstGeom prst="rect">
            <a:avLst/>
          </a:prstGeom>
          <a:ln w="3175" cap="flat" cmpd="sng" algn="ctr">
            <a:solidFill>
              <a:sysClr val="windowText" lastClr="000000">
                <a:lumMod val="50000"/>
                <a:lumOff val="50000"/>
              </a:sysClr>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12644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pic>
        <p:nvPicPr>
          <p:cNvPr id="4" name="Picture 3"/>
          <p:cNvPicPr>
            <a:picLocks noChangeAspect="1"/>
          </p:cNvPicPr>
          <p:nvPr/>
        </p:nvPicPr>
        <p:blipFill rotWithShape="1">
          <a:blip r:embed="rId2"/>
          <a:srcRect l="25095" t="21454" r="23436" b="10626"/>
          <a:stretch/>
        </p:blipFill>
        <p:spPr>
          <a:xfrm>
            <a:off x="323528" y="476672"/>
            <a:ext cx="8424936" cy="6250759"/>
          </a:xfrm>
          <a:prstGeom prst="rect">
            <a:avLst/>
          </a:prstGeom>
        </p:spPr>
      </p:pic>
    </p:spTree>
    <p:extLst>
      <p:ext uri="{BB962C8B-B14F-4D97-AF65-F5344CB8AC3E}">
        <p14:creationId xmlns:p14="http://schemas.microsoft.com/office/powerpoint/2010/main" val="1434569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pic>
        <p:nvPicPr>
          <p:cNvPr id="4" name="Picture 3"/>
          <p:cNvPicPr>
            <a:picLocks noChangeAspect="1"/>
          </p:cNvPicPr>
          <p:nvPr/>
        </p:nvPicPr>
        <p:blipFill rotWithShape="1">
          <a:blip r:embed="rId2"/>
          <a:srcRect l="23245" t="51187" r="26947" b="18298"/>
          <a:stretch/>
        </p:blipFill>
        <p:spPr>
          <a:xfrm>
            <a:off x="198720" y="1700808"/>
            <a:ext cx="8693760" cy="2994517"/>
          </a:xfrm>
          <a:prstGeom prst="rect">
            <a:avLst/>
          </a:prstGeom>
        </p:spPr>
      </p:pic>
    </p:spTree>
    <p:extLst>
      <p:ext uri="{BB962C8B-B14F-4D97-AF65-F5344CB8AC3E}">
        <p14:creationId xmlns:p14="http://schemas.microsoft.com/office/powerpoint/2010/main" val="741357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xmlns="" id="{F202223D-E1CF-441E-AFA5-C5E8531C54F3}"/>
              </a:ext>
            </a:extLst>
          </p:cNvPr>
          <p:cNvSpPr txBox="1">
            <a:spLocks/>
          </p:cNvSpPr>
          <p:nvPr/>
        </p:nvSpPr>
        <p:spPr>
          <a:xfrm>
            <a:off x="6449865" y="232488"/>
            <a:ext cx="1872513" cy="495429"/>
          </a:xfrm>
          <a:prstGeom prst="rect">
            <a:avLst/>
          </a:prstGeom>
        </p:spPr>
        <p:txBody>
          <a:bodyPr/>
          <a:lstStyle>
            <a:lvl1pPr algn="ctr" defTabSz="1218936" rtl="0" eaLnBrk="1" latinLnBrk="0" hangingPunct="1">
              <a:spcBef>
                <a:spcPct val="0"/>
              </a:spcBef>
              <a:buNone/>
              <a:defRPr sz="5900" kern="1200">
                <a:solidFill>
                  <a:schemeClr val="tx1"/>
                </a:solidFill>
                <a:latin typeface="+mj-lt"/>
                <a:ea typeface="+mj-ea"/>
                <a:cs typeface="+mj-cs"/>
              </a:defRPr>
            </a:lvl1pPr>
          </a:lstStyle>
          <a:p>
            <a:pPr algn="r" rtl="1" fontAlgn="auto">
              <a:lnSpc>
                <a:spcPts val="2026"/>
              </a:lnSpc>
              <a:spcAft>
                <a:spcPts val="0"/>
              </a:spcAft>
            </a:pPr>
            <a:r>
              <a:rPr lang="he-IL" sz="1800" dirty="0">
                <a:solidFill>
                  <a:srgbClr val="FFFFFF"/>
                </a:solidFill>
                <a:latin typeface="Arial" panose="020B0604020202020204" pitchFamily="34" charset="0"/>
                <a:cs typeface="Arial" panose="020B0604020202020204" pitchFamily="34" charset="0"/>
              </a:rPr>
              <a:t>תפיסת המיגון הלאומית</a:t>
            </a:r>
            <a:endParaRPr lang="en-US" sz="1800" dirty="0">
              <a:solidFill>
                <a:srgbClr val="FFFFFF"/>
              </a:solidFill>
              <a:latin typeface="Arial" panose="020B0604020202020204" pitchFamily="34" charset="0"/>
              <a:cs typeface="Arial" panose="020B0604020202020204" pitchFamily="34" charset="0"/>
            </a:endParaRPr>
          </a:p>
        </p:txBody>
      </p:sp>
      <p:pic>
        <p:nvPicPr>
          <p:cNvPr id="9" name="Picture 16" descr="PikudHaoref_19_EMP-01.png">
            <a:extLst>
              <a:ext uri="{FF2B5EF4-FFF2-40B4-BE49-F238E27FC236}">
                <a16:creationId xmlns:a16="http://schemas.microsoft.com/office/drawing/2014/main" xmlns="" id="{0AC05702-3F9F-476D-9CD7-74DC2AE6F9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333" b="38889"/>
          <a:stretch/>
        </p:blipFill>
        <p:spPr>
          <a:xfrm>
            <a:off x="-58355" y="3737344"/>
            <a:ext cx="9140033" cy="583775"/>
          </a:xfrm>
          <a:prstGeom prst="rect">
            <a:avLst/>
          </a:prstGeom>
        </p:spPr>
      </p:pic>
      <p:sp>
        <p:nvSpPr>
          <p:cNvPr id="10" name="Title 1">
            <a:extLst>
              <a:ext uri="{FF2B5EF4-FFF2-40B4-BE49-F238E27FC236}">
                <a16:creationId xmlns:a16="http://schemas.microsoft.com/office/drawing/2014/main" xmlns="" id="{C5EF72F5-EE0E-4199-8EC1-7DE51B2D0C82}"/>
              </a:ext>
            </a:extLst>
          </p:cNvPr>
          <p:cNvSpPr txBox="1">
            <a:spLocks/>
          </p:cNvSpPr>
          <p:nvPr/>
        </p:nvSpPr>
        <p:spPr>
          <a:xfrm>
            <a:off x="6546966" y="3886319"/>
            <a:ext cx="762561" cy="342989"/>
          </a:xfrm>
          <a:prstGeom prst="rect">
            <a:avLst/>
          </a:prstGeom>
        </p:spPr>
        <p:txBody>
          <a:bodyPr/>
          <a:lstStyle>
            <a:lvl1pPr algn="ctr" defTabSz="1218936" rtl="0" eaLnBrk="1" latinLnBrk="0" hangingPunct="1">
              <a:spcBef>
                <a:spcPct val="0"/>
              </a:spcBef>
              <a:buNone/>
              <a:defRPr sz="5900" kern="1200">
                <a:solidFill>
                  <a:schemeClr val="tx1"/>
                </a:solidFill>
                <a:latin typeface="+mj-lt"/>
                <a:ea typeface="+mj-ea"/>
                <a:cs typeface="+mj-cs"/>
              </a:defRPr>
            </a:lvl1pPr>
          </a:lstStyle>
          <a:p>
            <a:pPr algn="r" rtl="1" fontAlgn="auto">
              <a:lnSpc>
                <a:spcPts val="2026"/>
              </a:lnSpc>
              <a:spcAft>
                <a:spcPts val="0"/>
              </a:spcAft>
            </a:pPr>
            <a:r>
              <a:rPr lang="he-IL" sz="1800" b="1" dirty="0">
                <a:solidFill>
                  <a:srgbClr val="FFFFFF"/>
                </a:solidFill>
                <a:latin typeface="Arial" panose="020B0604020202020204" pitchFamily="34" charset="0"/>
                <a:cs typeface="Arial" panose="020B0604020202020204" pitchFamily="34" charset="0"/>
              </a:rPr>
              <a:t>1951</a:t>
            </a:r>
            <a:endParaRPr lang="en-US" sz="1800" b="1" dirty="0">
              <a:solidFill>
                <a:srgbClr val="FFFFFF"/>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xmlns="" id="{D681E523-18B5-497B-8E1C-14E13346B55A}"/>
              </a:ext>
            </a:extLst>
          </p:cNvPr>
          <p:cNvSpPr txBox="1">
            <a:spLocks/>
          </p:cNvSpPr>
          <p:nvPr/>
        </p:nvSpPr>
        <p:spPr>
          <a:xfrm>
            <a:off x="1769730" y="3886319"/>
            <a:ext cx="762561" cy="342989"/>
          </a:xfrm>
          <a:prstGeom prst="rect">
            <a:avLst/>
          </a:prstGeom>
        </p:spPr>
        <p:txBody>
          <a:bodyPr/>
          <a:lstStyle>
            <a:lvl1pPr algn="ctr" defTabSz="1218936" rtl="0" eaLnBrk="1" latinLnBrk="0" hangingPunct="1">
              <a:spcBef>
                <a:spcPct val="0"/>
              </a:spcBef>
              <a:buNone/>
              <a:defRPr sz="5900" kern="1200">
                <a:solidFill>
                  <a:schemeClr val="tx1"/>
                </a:solidFill>
                <a:latin typeface="+mj-lt"/>
                <a:ea typeface="+mj-ea"/>
                <a:cs typeface="+mj-cs"/>
              </a:defRPr>
            </a:lvl1pPr>
          </a:lstStyle>
          <a:p>
            <a:pPr algn="r" rtl="1" fontAlgn="auto">
              <a:lnSpc>
                <a:spcPts val="2026"/>
              </a:lnSpc>
              <a:spcAft>
                <a:spcPts val="0"/>
              </a:spcAft>
            </a:pPr>
            <a:r>
              <a:rPr lang="he-IL" sz="1800" b="1" dirty="0">
                <a:solidFill>
                  <a:srgbClr val="FFFFFF"/>
                </a:solidFill>
                <a:latin typeface="Arial" panose="020B0604020202020204" pitchFamily="34" charset="0"/>
                <a:cs typeface="Arial" panose="020B0604020202020204" pitchFamily="34" charset="0"/>
              </a:rPr>
              <a:t>1992</a:t>
            </a:r>
            <a:endParaRPr lang="en-US" sz="1800" b="1" dirty="0">
              <a:solidFill>
                <a:srgbClr val="FFFFFF"/>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xmlns="" id="{2108456E-0FFA-4619-8A50-C4C9A5D37AF4}"/>
              </a:ext>
            </a:extLst>
          </p:cNvPr>
          <p:cNvSpPr txBox="1">
            <a:spLocks/>
          </p:cNvSpPr>
          <p:nvPr/>
        </p:nvSpPr>
        <p:spPr>
          <a:xfrm>
            <a:off x="4113490" y="3886319"/>
            <a:ext cx="762561" cy="342989"/>
          </a:xfrm>
          <a:prstGeom prst="rect">
            <a:avLst/>
          </a:prstGeom>
        </p:spPr>
        <p:txBody>
          <a:bodyPr/>
          <a:lstStyle>
            <a:lvl1pPr algn="ctr" defTabSz="1218936" rtl="0" eaLnBrk="1" latinLnBrk="0" hangingPunct="1">
              <a:spcBef>
                <a:spcPct val="0"/>
              </a:spcBef>
              <a:buNone/>
              <a:defRPr sz="5900" kern="1200">
                <a:solidFill>
                  <a:schemeClr val="tx1"/>
                </a:solidFill>
                <a:latin typeface="+mj-lt"/>
                <a:ea typeface="+mj-ea"/>
                <a:cs typeface="+mj-cs"/>
              </a:defRPr>
            </a:lvl1pPr>
          </a:lstStyle>
          <a:p>
            <a:pPr algn="r" rtl="1" fontAlgn="auto">
              <a:lnSpc>
                <a:spcPts val="2026"/>
              </a:lnSpc>
              <a:spcAft>
                <a:spcPts val="0"/>
              </a:spcAft>
            </a:pPr>
            <a:r>
              <a:rPr lang="he-IL" sz="1800" b="1" dirty="0">
                <a:solidFill>
                  <a:srgbClr val="FFFFFF"/>
                </a:solidFill>
                <a:latin typeface="Arial" panose="020B0604020202020204" pitchFamily="34" charset="0"/>
                <a:cs typeface="Arial" panose="020B0604020202020204" pitchFamily="34" charset="0"/>
              </a:rPr>
              <a:t>1972</a:t>
            </a:r>
            <a:endParaRPr lang="en-US" sz="1800" b="1" dirty="0">
              <a:solidFill>
                <a:srgbClr val="FFFFFF"/>
              </a:solidFill>
              <a:latin typeface="Arial" panose="020B0604020202020204" pitchFamily="34" charset="0"/>
              <a:cs typeface="Arial" panose="020B0604020202020204" pitchFamily="34" charset="0"/>
            </a:endParaRPr>
          </a:p>
        </p:txBody>
      </p:sp>
      <p:grpSp>
        <p:nvGrpSpPr>
          <p:cNvPr id="4" name="קבוצה 3">
            <a:extLst>
              <a:ext uri="{FF2B5EF4-FFF2-40B4-BE49-F238E27FC236}">
                <a16:creationId xmlns:a16="http://schemas.microsoft.com/office/drawing/2014/main" xmlns="" id="{E5C8CC31-8730-4A94-A512-3E1E729DBF56}"/>
              </a:ext>
            </a:extLst>
          </p:cNvPr>
          <p:cNvGrpSpPr/>
          <p:nvPr/>
        </p:nvGrpSpPr>
        <p:grpSpPr>
          <a:xfrm>
            <a:off x="6285756" y="1993166"/>
            <a:ext cx="1545184" cy="1744178"/>
            <a:chOff x="8456612" y="1263073"/>
            <a:chExt cx="2059709" cy="2324965"/>
          </a:xfrm>
        </p:grpSpPr>
        <p:sp>
          <p:nvSpPr>
            <p:cNvPr id="2" name="אליפסה 1">
              <a:extLst>
                <a:ext uri="{FF2B5EF4-FFF2-40B4-BE49-F238E27FC236}">
                  <a16:creationId xmlns:a16="http://schemas.microsoft.com/office/drawing/2014/main" xmlns="" id="{32DFC8F9-F8BB-44FA-86C4-2625FA416155}"/>
                </a:ext>
              </a:extLst>
            </p:cNvPr>
            <p:cNvSpPr/>
            <p:nvPr/>
          </p:nvSpPr>
          <p:spPr bwMode="auto">
            <a:xfrm>
              <a:off x="8456612" y="1263073"/>
              <a:ext cx="2059709" cy="2059709"/>
            </a:xfrm>
            <a:prstGeom prst="ellipse">
              <a:avLst/>
            </a:prstGeom>
            <a:gradFill flip="none" rotWithShape="1">
              <a:gsLst>
                <a:gs pos="100000">
                  <a:srgbClr val="2B99AA"/>
                </a:gs>
                <a:gs pos="0">
                  <a:srgbClr val="62BC7D"/>
                </a:gs>
              </a:gsLst>
              <a:lin ang="2700000" scaled="1"/>
              <a:tileRect/>
            </a:gra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sp>
          <p:nvSpPr>
            <p:cNvPr id="3" name="משולש שווה-שוקיים 2">
              <a:extLst>
                <a:ext uri="{FF2B5EF4-FFF2-40B4-BE49-F238E27FC236}">
                  <a16:creationId xmlns:a16="http://schemas.microsoft.com/office/drawing/2014/main" xmlns="" id="{C04E78C1-D6D3-477E-9A80-5AF150EBCD4D}"/>
                </a:ext>
              </a:extLst>
            </p:cNvPr>
            <p:cNvSpPr/>
            <p:nvPr/>
          </p:nvSpPr>
          <p:spPr bwMode="auto">
            <a:xfrm rot="10800000">
              <a:off x="9372743" y="3269961"/>
              <a:ext cx="227446" cy="318077"/>
            </a:xfrm>
            <a:prstGeom prst="triangle">
              <a:avLst/>
            </a:prstGeom>
            <a:solidFill>
              <a:srgbClr val="43A8A6"/>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grpSp>
      <p:sp>
        <p:nvSpPr>
          <p:cNvPr id="17" name="אליפסה 16">
            <a:extLst>
              <a:ext uri="{FF2B5EF4-FFF2-40B4-BE49-F238E27FC236}">
                <a16:creationId xmlns:a16="http://schemas.microsoft.com/office/drawing/2014/main" xmlns="" id="{BFC6FFC1-C043-40B6-B483-1A27DC17C26E}"/>
              </a:ext>
            </a:extLst>
          </p:cNvPr>
          <p:cNvSpPr/>
          <p:nvPr/>
        </p:nvSpPr>
        <p:spPr bwMode="auto">
          <a:xfrm>
            <a:off x="2742724" y="1821414"/>
            <a:ext cx="713577" cy="713576"/>
          </a:xfrm>
          <a:prstGeom prst="ellipse">
            <a:avLst/>
          </a:prstGeom>
          <a:gradFill flip="none" rotWithShape="1">
            <a:gsLst>
              <a:gs pos="100000">
                <a:srgbClr val="2B99AA"/>
              </a:gs>
              <a:gs pos="0">
                <a:srgbClr val="62BC7D"/>
              </a:gs>
            </a:gsLst>
            <a:lin ang="2700000" scaled="1"/>
            <a:tileRect/>
          </a:gra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sp>
        <p:nvSpPr>
          <p:cNvPr id="18" name="אליפסה 17">
            <a:extLst>
              <a:ext uri="{FF2B5EF4-FFF2-40B4-BE49-F238E27FC236}">
                <a16:creationId xmlns:a16="http://schemas.microsoft.com/office/drawing/2014/main" xmlns="" id="{FE0A8B67-F8F9-4F8E-91DF-0D42D11720B5}"/>
              </a:ext>
            </a:extLst>
          </p:cNvPr>
          <p:cNvSpPr/>
          <p:nvPr/>
        </p:nvSpPr>
        <p:spPr bwMode="auto">
          <a:xfrm>
            <a:off x="2806968" y="1889722"/>
            <a:ext cx="573653" cy="573653"/>
          </a:xfrm>
          <a:prstGeom prst="ellipse">
            <a:avLst/>
          </a:prstGeom>
          <a:blipFill dpi="0" rotWithShape="1">
            <a:blip r:embed="rId4"/>
            <a:srcRect/>
            <a:stretch>
              <a:fillRect l="-8000" t="-6000" r="-8000" b="-9000"/>
            </a:stretch>
          </a:blipFill>
          <a:ln w="9525">
            <a:noFill/>
            <a:round/>
            <a:headEnd/>
            <a:tailEnd/>
          </a:ln>
          <a:effectLst>
            <a:outerShdw blurRad="63500" sx="102000" sy="102000" algn="ctr" rotWithShape="0">
              <a:prstClr val="black">
                <a:alpha val="40000"/>
              </a:prstClr>
            </a:outerShdw>
          </a:effectLst>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grpSp>
        <p:nvGrpSpPr>
          <p:cNvPr id="20" name="קבוצה 19">
            <a:extLst>
              <a:ext uri="{FF2B5EF4-FFF2-40B4-BE49-F238E27FC236}">
                <a16:creationId xmlns:a16="http://schemas.microsoft.com/office/drawing/2014/main" xmlns="" id="{2DE1C368-2F02-48C5-8D07-85E78512C4AC}"/>
              </a:ext>
            </a:extLst>
          </p:cNvPr>
          <p:cNvGrpSpPr/>
          <p:nvPr/>
        </p:nvGrpSpPr>
        <p:grpSpPr>
          <a:xfrm>
            <a:off x="3840126" y="1993165"/>
            <a:ext cx="1545184" cy="1744178"/>
            <a:chOff x="8456612" y="1263073"/>
            <a:chExt cx="2059709" cy="2324965"/>
          </a:xfrm>
        </p:grpSpPr>
        <p:sp>
          <p:nvSpPr>
            <p:cNvPr id="21" name="אליפסה 20">
              <a:extLst>
                <a:ext uri="{FF2B5EF4-FFF2-40B4-BE49-F238E27FC236}">
                  <a16:creationId xmlns:a16="http://schemas.microsoft.com/office/drawing/2014/main" xmlns="" id="{8A08A63D-F19B-4AD1-A15B-55630CEB7CB1}"/>
                </a:ext>
              </a:extLst>
            </p:cNvPr>
            <p:cNvSpPr/>
            <p:nvPr/>
          </p:nvSpPr>
          <p:spPr bwMode="auto">
            <a:xfrm>
              <a:off x="8456612" y="1263073"/>
              <a:ext cx="2059709" cy="2059709"/>
            </a:xfrm>
            <a:prstGeom prst="ellipse">
              <a:avLst/>
            </a:prstGeom>
            <a:gradFill flip="none" rotWithShape="1">
              <a:gsLst>
                <a:gs pos="100000">
                  <a:srgbClr val="E4B32E"/>
                </a:gs>
                <a:gs pos="0">
                  <a:srgbClr val="E77634"/>
                </a:gs>
              </a:gsLst>
              <a:lin ang="2700000" scaled="1"/>
              <a:tileRect/>
            </a:gra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dirty="0">
                <a:solidFill>
                  <a:srgbClr val="262626"/>
                </a:solidFill>
                <a:latin typeface="Calibri Light"/>
              </a:endParaRPr>
            </a:p>
          </p:txBody>
        </p:sp>
        <p:sp>
          <p:nvSpPr>
            <p:cNvPr id="22" name="משולש שווה-שוקיים 21">
              <a:extLst>
                <a:ext uri="{FF2B5EF4-FFF2-40B4-BE49-F238E27FC236}">
                  <a16:creationId xmlns:a16="http://schemas.microsoft.com/office/drawing/2014/main" xmlns="" id="{CCBEC428-24CE-4909-9CAD-01B8ABF62F7A}"/>
                </a:ext>
              </a:extLst>
            </p:cNvPr>
            <p:cNvSpPr/>
            <p:nvPr/>
          </p:nvSpPr>
          <p:spPr bwMode="auto">
            <a:xfrm rot="10800000">
              <a:off x="9372743" y="3269961"/>
              <a:ext cx="227446" cy="318077"/>
            </a:xfrm>
            <a:prstGeom prst="triangle">
              <a:avLst/>
            </a:prstGeom>
            <a:solidFill>
              <a:srgbClr val="E5AF30"/>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dirty="0">
                <a:solidFill>
                  <a:srgbClr val="262626"/>
                </a:solidFill>
                <a:latin typeface="Calibri Light"/>
              </a:endParaRPr>
            </a:p>
          </p:txBody>
        </p:sp>
      </p:grpSp>
      <p:sp>
        <p:nvSpPr>
          <p:cNvPr id="23" name="אליפסה 22">
            <a:extLst>
              <a:ext uri="{FF2B5EF4-FFF2-40B4-BE49-F238E27FC236}">
                <a16:creationId xmlns:a16="http://schemas.microsoft.com/office/drawing/2014/main" xmlns="" id="{9E969A27-2F6B-489B-A6D1-A79CEF7DBA9F}"/>
              </a:ext>
            </a:extLst>
          </p:cNvPr>
          <p:cNvSpPr/>
          <p:nvPr/>
        </p:nvSpPr>
        <p:spPr bwMode="auto">
          <a:xfrm>
            <a:off x="3954995" y="2108035"/>
            <a:ext cx="1315444" cy="1315444"/>
          </a:xfrm>
          <a:prstGeom prst="ellipse">
            <a:avLst/>
          </a:prstGeom>
          <a:blipFill dpi="0" rotWithShape="1">
            <a:blip r:embed="rId5"/>
            <a:srcRect/>
            <a:stretch>
              <a:fillRect l="-4000" t="-6000" r="-8000" b="-6000"/>
            </a:stretch>
          </a:blipFill>
          <a:ln w="9525">
            <a:noFill/>
            <a:round/>
            <a:headEnd/>
            <a:tailEnd/>
          </a:ln>
          <a:effectLst>
            <a:outerShdw blurRad="63500" sx="102000" sy="102000" algn="ctr" rotWithShape="0">
              <a:prstClr val="black">
                <a:alpha val="40000"/>
              </a:prstClr>
            </a:outerShdw>
          </a:effectLst>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grpSp>
        <p:nvGrpSpPr>
          <p:cNvPr id="27" name="קבוצה 26">
            <a:extLst>
              <a:ext uri="{FF2B5EF4-FFF2-40B4-BE49-F238E27FC236}">
                <a16:creationId xmlns:a16="http://schemas.microsoft.com/office/drawing/2014/main" xmlns="" id="{EAA57CA9-413D-478F-9955-B5D2E003CA35}"/>
              </a:ext>
            </a:extLst>
          </p:cNvPr>
          <p:cNvGrpSpPr/>
          <p:nvPr/>
        </p:nvGrpSpPr>
        <p:grpSpPr>
          <a:xfrm>
            <a:off x="5024684" y="1971571"/>
            <a:ext cx="713577" cy="713576"/>
            <a:chOff x="9739049" y="2169970"/>
            <a:chExt cx="1152814" cy="1152812"/>
          </a:xfrm>
        </p:grpSpPr>
        <p:sp>
          <p:nvSpPr>
            <p:cNvPr id="28" name="אליפסה 27">
              <a:extLst>
                <a:ext uri="{FF2B5EF4-FFF2-40B4-BE49-F238E27FC236}">
                  <a16:creationId xmlns:a16="http://schemas.microsoft.com/office/drawing/2014/main" xmlns="" id="{86A12A9C-BF5C-4539-8662-3C68B4D6F4AC}"/>
                </a:ext>
              </a:extLst>
            </p:cNvPr>
            <p:cNvSpPr/>
            <p:nvPr/>
          </p:nvSpPr>
          <p:spPr bwMode="auto">
            <a:xfrm>
              <a:off x="9739049" y="2169970"/>
              <a:ext cx="1152814" cy="1152812"/>
            </a:xfrm>
            <a:prstGeom prst="ellipse">
              <a:avLst/>
            </a:prstGeom>
            <a:gradFill flip="none" rotWithShape="1">
              <a:gsLst>
                <a:gs pos="100000">
                  <a:srgbClr val="E5AF30"/>
                </a:gs>
                <a:gs pos="0">
                  <a:srgbClr val="E77634"/>
                </a:gs>
              </a:gsLst>
              <a:lin ang="2700000" scaled="1"/>
              <a:tileRect/>
            </a:gra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sp>
          <p:nvSpPr>
            <p:cNvPr id="29" name="אליפסה 28">
              <a:extLst>
                <a:ext uri="{FF2B5EF4-FFF2-40B4-BE49-F238E27FC236}">
                  <a16:creationId xmlns:a16="http://schemas.microsoft.com/office/drawing/2014/main" xmlns="" id="{B84C1F86-06F8-40FB-82C7-767394D1B587}"/>
                </a:ext>
              </a:extLst>
            </p:cNvPr>
            <p:cNvSpPr/>
            <p:nvPr/>
          </p:nvSpPr>
          <p:spPr bwMode="auto">
            <a:xfrm>
              <a:off x="9865225" y="2269132"/>
              <a:ext cx="926762" cy="926760"/>
            </a:xfrm>
            <a:prstGeom prst="ellipse">
              <a:avLst/>
            </a:prstGeom>
            <a:blipFill dpi="0" rotWithShape="1">
              <a:blip r:embed="rId6"/>
              <a:srcRect/>
              <a:stretch>
                <a:fillRect l="-3000" t="-6000" r="-5000" b="-9000"/>
              </a:stretch>
            </a:blipFill>
            <a:ln w="9525">
              <a:noFill/>
              <a:round/>
              <a:headEnd/>
              <a:tailEnd/>
            </a:ln>
            <a:effectLst>
              <a:outerShdw blurRad="63500" sx="102000" sy="102000" algn="ctr" rotWithShape="0">
                <a:prstClr val="black">
                  <a:alpha val="40000"/>
                </a:prstClr>
              </a:outerShdw>
            </a:effectLst>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grpSp>
      <p:grpSp>
        <p:nvGrpSpPr>
          <p:cNvPr id="30" name="קבוצה 29">
            <a:extLst>
              <a:ext uri="{FF2B5EF4-FFF2-40B4-BE49-F238E27FC236}">
                <a16:creationId xmlns:a16="http://schemas.microsoft.com/office/drawing/2014/main" xmlns="" id="{9E31E9A4-E319-4B81-B755-0B3604EC5A4E}"/>
              </a:ext>
            </a:extLst>
          </p:cNvPr>
          <p:cNvGrpSpPr/>
          <p:nvPr/>
        </p:nvGrpSpPr>
        <p:grpSpPr>
          <a:xfrm>
            <a:off x="1474324" y="1993167"/>
            <a:ext cx="1545184" cy="1744178"/>
            <a:chOff x="8456612" y="1263073"/>
            <a:chExt cx="2059709" cy="2324965"/>
          </a:xfrm>
        </p:grpSpPr>
        <p:sp>
          <p:nvSpPr>
            <p:cNvPr id="31" name="אליפסה 30">
              <a:extLst>
                <a:ext uri="{FF2B5EF4-FFF2-40B4-BE49-F238E27FC236}">
                  <a16:creationId xmlns:a16="http://schemas.microsoft.com/office/drawing/2014/main" xmlns="" id="{33454533-7325-450D-A583-8A0EF90154AA}"/>
                </a:ext>
              </a:extLst>
            </p:cNvPr>
            <p:cNvSpPr/>
            <p:nvPr/>
          </p:nvSpPr>
          <p:spPr bwMode="auto">
            <a:xfrm>
              <a:off x="8456612" y="1263073"/>
              <a:ext cx="2059709" cy="2059709"/>
            </a:xfrm>
            <a:prstGeom prst="ellipse">
              <a:avLst/>
            </a:prstGeom>
            <a:gradFill flip="none" rotWithShape="1">
              <a:gsLst>
                <a:gs pos="100000">
                  <a:srgbClr val="C1375F"/>
                </a:gs>
                <a:gs pos="0">
                  <a:srgbClr val="A53572"/>
                </a:gs>
              </a:gsLst>
              <a:lin ang="2700000" scaled="1"/>
              <a:tileRect/>
            </a:gra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dirty="0">
                <a:solidFill>
                  <a:srgbClr val="262626"/>
                </a:solidFill>
                <a:latin typeface="Calibri Light"/>
              </a:endParaRPr>
            </a:p>
          </p:txBody>
        </p:sp>
        <p:sp>
          <p:nvSpPr>
            <p:cNvPr id="32" name="משולש שווה-שוקיים 31">
              <a:extLst>
                <a:ext uri="{FF2B5EF4-FFF2-40B4-BE49-F238E27FC236}">
                  <a16:creationId xmlns:a16="http://schemas.microsoft.com/office/drawing/2014/main" xmlns="" id="{B3CA3FE1-B8E3-446D-A465-B822E07728A4}"/>
                </a:ext>
              </a:extLst>
            </p:cNvPr>
            <p:cNvSpPr/>
            <p:nvPr/>
          </p:nvSpPr>
          <p:spPr bwMode="auto">
            <a:xfrm rot="10800000">
              <a:off x="9372743" y="3269961"/>
              <a:ext cx="227446" cy="318077"/>
            </a:xfrm>
            <a:prstGeom prst="triangle">
              <a:avLst/>
            </a:prstGeom>
            <a:solidFill>
              <a:srgbClr val="BD3665"/>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dirty="0">
                <a:solidFill>
                  <a:srgbClr val="262626"/>
                </a:solidFill>
                <a:latin typeface="Calibri Light"/>
              </a:endParaRPr>
            </a:p>
          </p:txBody>
        </p:sp>
      </p:grpSp>
      <p:sp>
        <p:nvSpPr>
          <p:cNvPr id="33" name="אליפסה 32">
            <a:extLst>
              <a:ext uri="{FF2B5EF4-FFF2-40B4-BE49-F238E27FC236}">
                <a16:creationId xmlns:a16="http://schemas.microsoft.com/office/drawing/2014/main" xmlns="" id="{412B63C2-44F3-4876-A091-DED1EC873AD5}"/>
              </a:ext>
            </a:extLst>
          </p:cNvPr>
          <p:cNvSpPr/>
          <p:nvPr/>
        </p:nvSpPr>
        <p:spPr bwMode="auto">
          <a:xfrm>
            <a:off x="6400625" y="2111494"/>
            <a:ext cx="1315444" cy="1315444"/>
          </a:xfrm>
          <a:prstGeom prst="ellipse">
            <a:avLst/>
          </a:prstGeom>
          <a:blipFill dpi="0" rotWithShape="1">
            <a:blip r:embed="rId7"/>
            <a:srcRect/>
            <a:stretch>
              <a:fillRect l="-4000" t="-6000" r="-8000" b="-6000"/>
            </a:stretch>
          </a:blipFill>
          <a:ln w="9525">
            <a:noFill/>
            <a:round/>
            <a:headEnd/>
            <a:tailEnd/>
          </a:ln>
          <a:effectLst>
            <a:outerShdw blurRad="63500" sx="102000" sy="102000" algn="ctr" rotWithShape="0">
              <a:prstClr val="black">
                <a:alpha val="40000"/>
              </a:prstClr>
            </a:outerShdw>
          </a:effectLst>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grpSp>
        <p:nvGrpSpPr>
          <p:cNvPr id="34" name="קבוצה 33">
            <a:extLst>
              <a:ext uri="{FF2B5EF4-FFF2-40B4-BE49-F238E27FC236}">
                <a16:creationId xmlns:a16="http://schemas.microsoft.com/office/drawing/2014/main" xmlns="" id="{125A6F59-2595-4F73-8B8A-FB33B2D3076F}"/>
              </a:ext>
            </a:extLst>
          </p:cNvPr>
          <p:cNvGrpSpPr/>
          <p:nvPr/>
        </p:nvGrpSpPr>
        <p:grpSpPr>
          <a:xfrm>
            <a:off x="7530775" y="1950899"/>
            <a:ext cx="713577" cy="713576"/>
            <a:chOff x="9739049" y="2169970"/>
            <a:chExt cx="1152814" cy="1152812"/>
          </a:xfrm>
        </p:grpSpPr>
        <p:sp>
          <p:nvSpPr>
            <p:cNvPr id="35" name="אליפסה 34">
              <a:extLst>
                <a:ext uri="{FF2B5EF4-FFF2-40B4-BE49-F238E27FC236}">
                  <a16:creationId xmlns:a16="http://schemas.microsoft.com/office/drawing/2014/main" xmlns="" id="{050B85D4-0ABD-4054-8437-F2EEB298AB02}"/>
                </a:ext>
              </a:extLst>
            </p:cNvPr>
            <p:cNvSpPr/>
            <p:nvPr/>
          </p:nvSpPr>
          <p:spPr bwMode="auto">
            <a:xfrm>
              <a:off x="9739049" y="2169970"/>
              <a:ext cx="1152814" cy="1152812"/>
            </a:xfrm>
            <a:prstGeom prst="ellipse">
              <a:avLst/>
            </a:prstGeom>
            <a:gradFill flip="none" rotWithShape="1">
              <a:gsLst>
                <a:gs pos="100000">
                  <a:srgbClr val="BD3665"/>
                </a:gs>
                <a:gs pos="0">
                  <a:srgbClr val="A53572"/>
                </a:gs>
              </a:gsLst>
              <a:lin ang="2700000" scaled="1"/>
              <a:tileRect/>
            </a:gra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sp>
          <p:nvSpPr>
            <p:cNvPr id="37" name="אליפסה 36">
              <a:extLst>
                <a:ext uri="{FF2B5EF4-FFF2-40B4-BE49-F238E27FC236}">
                  <a16:creationId xmlns:a16="http://schemas.microsoft.com/office/drawing/2014/main" xmlns="" id="{947E39D4-07B6-46A2-9E74-6BEE1969EA2E}"/>
                </a:ext>
              </a:extLst>
            </p:cNvPr>
            <p:cNvSpPr/>
            <p:nvPr/>
          </p:nvSpPr>
          <p:spPr bwMode="auto">
            <a:xfrm>
              <a:off x="9854031" y="2280326"/>
              <a:ext cx="926762" cy="926760"/>
            </a:xfrm>
            <a:prstGeom prst="ellipse">
              <a:avLst/>
            </a:prstGeom>
            <a:blipFill dpi="0" rotWithShape="1">
              <a:blip r:embed="rId8"/>
              <a:srcRect/>
              <a:stretch>
                <a:fillRect l="-3000" t="-6000" r="-5000" b="-9000"/>
              </a:stretch>
            </a:blipFill>
            <a:ln w="9525">
              <a:noFill/>
              <a:round/>
              <a:headEnd/>
              <a:tailEnd/>
            </a:ln>
            <a:effectLst>
              <a:outerShdw blurRad="63500" sx="102000" sy="102000" algn="ctr" rotWithShape="0">
                <a:prstClr val="black">
                  <a:alpha val="40000"/>
                </a:prstClr>
              </a:outerShdw>
            </a:effectLst>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grpSp>
      <p:sp>
        <p:nvSpPr>
          <p:cNvPr id="40" name="תיבת טקסט 39">
            <a:extLst>
              <a:ext uri="{FF2B5EF4-FFF2-40B4-BE49-F238E27FC236}">
                <a16:creationId xmlns:a16="http://schemas.microsoft.com/office/drawing/2014/main" xmlns="" id="{5FF2BF2D-7685-476E-97D9-741750D00E61}"/>
              </a:ext>
            </a:extLst>
          </p:cNvPr>
          <p:cNvSpPr txBox="1"/>
          <p:nvPr/>
        </p:nvSpPr>
        <p:spPr>
          <a:xfrm>
            <a:off x="1078451" y="4351731"/>
            <a:ext cx="1836205" cy="12724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1448" tIns="51448" rIns="51448" bIns="51448" numCol="1" spcCol="1270" anchor="t" anchorCtr="0">
            <a:noAutofit/>
          </a:bodyPr>
          <a:lstStyle/>
          <a:p>
            <a:pPr defTabSz="600235" eaLnBrk="1" fontAlgn="auto" hangingPunct="1">
              <a:spcAft>
                <a:spcPct val="35000"/>
              </a:spcAft>
            </a:pPr>
            <a:endParaRPr lang="he-IL" sz="1125" b="1" dirty="0">
              <a:solidFill>
                <a:srgbClr val="262626">
                  <a:lumMod val="75000"/>
                  <a:lumOff val="25000"/>
                </a:srgbClr>
              </a:solidFill>
              <a:latin typeface="Arial" panose="020B0604020202020204" pitchFamily="34" charset="0"/>
              <a:cs typeface="Arial" panose="020B0604020202020204" pitchFamily="34" charset="0"/>
            </a:endParaRPr>
          </a:p>
          <a:p>
            <a:pPr defTabSz="600235" eaLnBrk="1" fontAlgn="auto" hangingPunct="1">
              <a:spcAft>
                <a:spcPct val="35000"/>
              </a:spcAft>
            </a:pPr>
            <a:r>
              <a:rPr lang="he-IL" sz="1125" dirty="0">
                <a:solidFill>
                  <a:srgbClr val="262626">
                    <a:lumMod val="75000"/>
                    <a:lumOff val="25000"/>
                  </a:srgbClr>
                </a:solidFill>
                <a:latin typeface="Arial" panose="020B0604020202020204" pitchFamily="34" charset="0"/>
                <a:cs typeface="Arial" panose="020B0604020202020204" pitchFamily="34" charset="0"/>
              </a:rPr>
              <a:t>אישור תקנות למרחבים מוגנים (ממ"ד, ממ"ק, ממ"מ)</a:t>
            </a:r>
          </a:p>
          <a:p>
            <a:pPr defTabSz="600235" eaLnBrk="1" fontAlgn="auto" hangingPunct="1">
              <a:spcAft>
                <a:spcPct val="35000"/>
              </a:spcAft>
            </a:pPr>
            <a:r>
              <a:rPr lang="he-IL" sz="1125" b="1" dirty="0">
                <a:solidFill>
                  <a:srgbClr val="262626">
                    <a:lumMod val="75000"/>
                    <a:lumOff val="25000"/>
                  </a:srgbClr>
                </a:solidFill>
                <a:latin typeface="Arial" panose="020B0604020202020204" pitchFamily="34" charset="0"/>
                <a:cs typeface="Arial" panose="020B0604020202020204" pitchFamily="34" charset="0"/>
              </a:rPr>
              <a:t>התאמת האיום לנוכח לקחי מלחמת המפרץ </a:t>
            </a:r>
          </a:p>
          <a:p>
            <a:pPr defTabSz="600235" eaLnBrk="1" fontAlgn="auto" hangingPunct="1">
              <a:spcAft>
                <a:spcPct val="35000"/>
              </a:spcAft>
            </a:pPr>
            <a:r>
              <a:rPr lang="he-IL" sz="1125" b="1" dirty="0">
                <a:solidFill>
                  <a:srgbClr val="262626">
                    <a:lumMod val="75000"/>
                    <a:lumOff val="25000"/>
                  </a:srgbClr>
                </a:solidFill>
                <a:latin typeface="Arial" panose="020B0604020202020204" pitchFamily="34" charset="0"/>
                <a:cs typeface="Arial" panose="020B0604020202020204" pitchFamily="34" charset="0"/>
              </a:rPr>
              <a:t>(זמן התרעה, פיזור תוחלת הנזק)</a:t>
            </a:r>
          </a:p>
        </p:txBody>
      </p:sp>
      <p:sp>
        <p:nvSpPr>
          <p:cNvPr id="41" name="תיבת טקסט 40">
            <a:extLst>
              <a:ext uri="{FF2B5EF4-FFF2-40B4-BE49-F238E27FC236}">
                <a16:creationId xmlns:a16="http://schemas.microsoft.com/office/drawing/2014/main" xmlns="" id="{BC5B6D31-A8CE-4985-A10C-AB5B63CBF80A}"/>
              </a:ext>
            </a:extLst>
          </p:cNvPr>
          <p:cNvSpPr txBox="1"/>
          <p:nvPr/>
        </p:nvSpPr>
        <p:spPr>
          <a:xfrm>
            <a:off x="3541840" y="4271655"/>
            <a:ext cx="1756340" cy="12724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1448" tIns="51448" rIns="51448" bIns="51448" numCol="1" spcCol="1270" anchor="t" anchorCtr="0">
            <a:noAutofit/>
          </a:bodyPr>
          <a:lstStyle/>
          <a:p>
            <a:pPr defTabSz="600235" eaLnBrk="1" fontAlgn="auto" hangingPunct="1">
              <a:spcAft>
                <a:spcPct val="35000"/>
              </a:spcAft>
            </a:pPr>
            <a:endParaRPr lang="he-IL" sz="1125" b="1" dirty="0">
              <a:solidFill>
                <a:srgbClr val="262626">
                  <a:lumMod val="75000"/>
                  <a:lumOff val="25000"/>
                </a:srgbClr>
              </a:solidFill>
              <a:latin typeface="Arial" panose="020B0604020202020204" pitchFamily="34" charset="0"/>
              <a:cs typeface="Arial" panose="020B0604020202020204" pitchFamily="34" charset="0"/>
            </a:endParaRPr>
          </a:p>
          <a:p>
            <a:pPr defTabSz="600235" eaLnBrk="1" fontAlgn="auto" hangingPunct="1">
              <a:spcAft>
                <a:spcPct val="35000"/>
              </a:spcAft>
            </a:pPr>
            <a:r>
              <a:rPr lang="he-IL" sz="1125" dirty="0">
                <a:solidFill>
                  <a:srgbClr val="262626">
                    <a:lumMod val="75000"/>
                    <a:lumOff val="25000"/>
                  </a:srgbClr>
                </a:solidFill>
                <a:latin typeface="Arial" panose="020B0604020202020204" pitchFamily="34" charset="0"/>
                <a:cs typeface="Arial" panose="020B0604020202020204" pitchFamily="34" charset="0"/>
              </a:rPr>
              <a:t>אישור תקנות ההתגוננות לבניית מקלטים</a:t>
            </a:r>
          </a:p>
          <a:p>
            <a:pPr defTabSz="600235" eaLnBrk="1" fontAlgn="auto" hangingPunct="1">
              <a:spcAft>
                <a:spcPct val="35000"/>
              </a:spcAft>
            </a:pPr>
            <a:r>
              <a:rPr lang="he-IL" sz="1125" b="1" dirty="0">
                <a:solidFill>
                  <a:srgbClr val="262626">
                    <a:lumMod val="75000"/>
                    <a:lumOff val="25000"/>
                  </a:srgbClr>
                </a:solidFill>
                <a:latin typeface="Arial" panose="020B0604020202020204" pitchFamily="34" charset="0"/>
                <a:cs typeface="Arial" panose="020B0604020202020204" pitchFamily="34" charset="0"/>
              </a:rPr>
              <a:t>התאמת איום האב"כ ורסס מוגבר לנוכח לקחי מלחמת ששת הימים.</a:t>
            </a:r>
          </a:p>
        </p:txBody>
      </p:sp>
      <p:sp>
        <p:nvSpPr>
          <p:cNvPr id="42" name="תיבת טקסט 41">
            <a:extLst>
              <a:ext uri="{FF2B5EF4-FFF2-40B4-BE49-F238E27FC236}">
                <a16:creationId xmlns:a16="http://schemas.microsoft.com/office/drawing/2014/main" xmlns="" id="{FDDD92C3-B088-4C90-B580-988CD8E77A19}"/>
              </a:ext>
            </a:extLst>
          </p:cNvPr>
          <p:cNvSpPr txBox="1"/>
          <p:nvPr/>
        </p:nvSpPr>
        <p:spPr>
          <a:xfrm>
            <a:off x="5938453" y="4286474"/>
            <a:ext cx="1756340" cy="12724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1448" tIns="51448" rIns="51448" bIns="51448" numCol="1" spcCol="1270" anchor="t" anchorCtr="0">
            <a:noAutofit/>
          </a:bodyPr>
          <a:lstStyle/>
          <a:p>
            <a:pPr defTabSz="600235" eaLnBrk="1" fontAlgn="auto" hangingPunct="1">
              <a:spcAft>
                <a:spcPct val="35000"/>
              </a:spcAft>
            </a:pPr>
            <a:endParaRPr lang="he-IL" sz="1125" b="1" dirty="0">
              <a:solidFill>
                <a:srgbClr val="262626">
                  <a:lumMod val="75000"/>
                  <a:lumOff val="25000"/>
                </a:srgbClr>
              </a:solidFill>
              <a:latin typeface="Arial" panose="020B0604020202020204" pitchFamily="34" charset="0"/>
              <a:cs typeface="Arial" panose="020B0604020202020204" pitchFamily="34" charset="0"/>
            </a:endParaRPr>
          </a:p>
          <a:p>
            <a:pPr defTabSz="600235" eaLnBrk="1" fontAlgn="auto" hangingPunct="1">
              <a:spcAft>
                <a:spcPct val="35000"/>
              </a:spcAft>
            </a:pPr>
            <a:r>
              <a:rPr lang="he-IL" sz="1125" dirty="0">
                <a:solidFill>
                  <a:srgbClr val="262626">
                    <a:lumMod val="75000"/>
                    <a:lumOff val="25000"/>
                  </a:srgbClr>
                </a:solidFill>
                <a:latin typeface="Arial" panose="020B0604020202020204" pitchFamily="34" charset="0"/>
                <a:cs typeface="Arial" panose="020B0604020202020204" pitchFamily="34" charset="0"/>
              </a:rPr>
              <a:t>חקיקת חוק הג"א</a:t>
            </a:r>
          </a:p>
          <a:p>
            <a:pPr defTabSz="600235" eaLnBrk="1" fontAlgn="auto" hangingPunct="1">
              <a:spcAft>
                <a:spcPct val="35000"/>
              </a:spcAft>
            </a:pPr>
            <a:r>
              <a:rPr lang="he-IL" sz="1125" b="1" dirty="0">
                <a:solidFill>
                  <a:srgbClr val="262626">
                    <a:lumMod val="75000"/>
                    <a:lumOff val="25000"/>
                  </a:srgbClr>
                </a:solidFill>
                <a:latin typeface="Arial" panose="020B0604020202020204" pitchFamily="34" charset="0"/>
                <a:cs typeface="Arial" panose="020B0604020202020204" pitchFamily="34" charset="0"/>
              </a:rPr>
              <a:t>חיוב התקנת מקלטים ומחסות עבור האוכלוסייה הסובבת (בשיוך אזורי)</a:t>
            </a:r>
          </a:p>
        </p:txBody>
      </p:sp>
      <p:sp>
        <p:nvSpPr>
          <p:cNvPr id="43" name="משולש שווה-שוקיים 42">
            <a:extLst>
              <a:ext uri="{FF2B5EF4-FFF2-40B4-BE49-F238E27FC236}">
                <a16:creationId xmlns:a16="http://schemas.microsoft.com/office/drawing/2014/main" xmlns="" id="{70A51558-9A76-401F-8840-A9D963FD46B3}"/>
              </a:ext>
            </a:extLst>
          </p:cNvPr>
          <p:cNvSpPr/>
          <p:nvPr/>
        </p:nvSpPr>
        <p:spPr bwMode="auto">
          <a:xfrm rot="10800000">
            <a:off x="6973032" y="4237056"/>
            <a:ext cx="170629" cy="238620"/>
          </a:xfrm>
          <a:prstGeom prst="triangle">
            <a:avLst/>
          </a:prstGeom>
          <a:solidFill>
            <a:srgbClr val="43A8A6"/>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sp>
        <p:nvSpPr>
          <p:cNvPr id="45" name="משולש שווה-שוקיים 44">
            <a:extLst>
              <a:ext uri="{FF2B5EF4-FFF2-40B4-BE49-F238E27FC236}">
                <a16:creationId xmlns:a16="http://schemas.microsoft.com/office/drawing/2014/main" xmlns="" id="{811DC5C3-FBC5-4A6F-8398-F55968C7937A}"/>
              </a:ext>
            </a:extLst>
          </p:cNvPr>
          <p:cNvSpPr/>
          <p:nvPr/>
        </p:nvSpPr>
        <p:spPr bwMode="auto">
          <a:xfrm rot="10800000">
            <a:off x="4527402" y="4237056"/>
            <a:ext cx="170629" cy="238620"/>
          </a:xfrm>
          <a:prstGeom prst="triangle">
            <a:avLst/>
          </a:prstGeom>
          <a:solidFill>
            <a:srgbClr val="E69532"/>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dirty="0">
              <a:solidFill>
                <a:srgbClr val="262626"/>
              </a:solidFill>
              <a:latin typeface="Calibri Light"/>
            </a:endParaRPr>
          </a:p>
        </p:txBody>
      </p:sp>
      <p:sp>
        <p:nvSpPr>
          <p:cNvPr id="53" name="משולש שווה-שוקיים 52">
            <a:extLst>
              <a:ext uri="{FF2B5EF4-FFF2-40B4-BE49-F238E27FC236}">
                <a16:creationId xmlns:a16="http://schemas.microsoft.com/office/drawing/2014/main" xmlns="" id="{889BF0FE-BA22-47C4-9632-99D888F3815E}"/>
              </a:ext>
            </a:extLst>
          </p:cNvPr>
          <p:cNvSpPr/>
          <p:nvPr/>
        </p:nvSpPr>
        <p:spPr bwMode="auto">
          <a:xfrm rot="10800000">
            <a:off x="2167087" y="4237056"/>
            <a:ext cx="170629" cy="238620"/>
          </a:xfrm>
          <a:prstGeom prst="triangle">
            <a:avLst/>
          </a:prstGeom>
          <a:solidFill>
            <a:srgbClr val="B4396B"/>
          </a:solidFill>
          <a:ln w="9525">
            <a:noFill/>
            <a:round/>
            <a:headEnd/>
            <a:tailEnd/>
          </a:ln>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dirty="0">
              <a:solidFill>
                <a:srgbClr val="262626"/>
              </a:solidFill>
              <a:latin typeface="Calibri Light"/>
            </a:endParaRPr>
          </a:p>
        </p:txBody>
      </p:sp>
      <p:sp>
        <p:nvSpPr>
          <p:cNvPr id="16" name="אליפסה 15">
            <a:extLst>
              <a:ext uri="{FF2B5EF4-FFF2-40B4-BE49-F238E27FC236}">
                <a16:creationId xmlns:a16="http://schemas.microsoft.com/office/drawing/2014/main" xmlns="" id="{5C758288-BBEF-4EFA-9963-BEED1696A5C7}"/>
              </a:ext>
            </a:extLst>
          </p:cNvPr>
          <p:cNvSpPr/>
          <p:nvPr/>
        </p:nvSpPr>
        <p:spPr bwMode="auto">
          <a:xfrm>
            <a:off x="1589194" y="2108036"/>
            <a:ext cx="1315444" cy="1315444"/>
          </a:xfrm>
          <a:prstGeom prst="ellipse">
            <a:avLst/>
          </a:prstGeom>
          <a:blipFill>
            <a:blip r:embed="rId9"/>
            <a:stretch>
              <a:fillRect/>
            </a:stretch>
          </a:blipFill>
          <a:ln w="9525">
            <a:noFill/>
            <a:round/>
            <a:headEnd/>
            <a:tailEnd/>
          </a:ln>
          <a:effectLst>
            <a:outerShdw blurRad="63500" sx="102000" sy="102000" algn="ctr" rotWithShape="0">
              <a:prstClr val="black">
                <a:alpha val="40000"/>
              </a:prstClr>
            </a:outerShdw>
          </a:effectLst>
        </p:spPr>
        <p:txBody>
          <a:bodyPr vert="horz" wrap="square" lIns="68598" tIns="34299" rIns="68598" bIns="34299" numCol="1" rtlCol="1" anchor="t" anchorCtr="0" compatLnSpc="1">
            <a:prstTxWarp prst="textNoShape">
              <a:avLst/>
            </a:prstTxWarp>
          </a:bodyPr>
          <a:lstStyle/>
          <a:p>
            <a:pPr algn="ctr" defTabSz="914446" rtl="0" eaLnBrk="1" fontAlgn="auto" hangingPunct="1">
              <a:spcBef>
                <a:spcPts val="0"/>
              </a:spcBef>
              <a:spcAft>
                <a:spcPts val="0"/>
              </a:spcAft>
            </a:pPr>
            <a:endParaRPr lang="he-IL">
              <a:solidFill>
                <a:srgbClr val="262626"/>
              </a:solidFill>
              <a:latin typeface="Calibri Light"/>
            </a:endParaRPr>
          </a:p>
        </p:txBody>
      </p:sp>
    </p:spTree>
    <p:extLst>
      <p:ext uri="{BB962C8B-B14F-4D97-AF65-F5344CB8AC3E}">
        <p14:creationId xmlns:p14="http://schemas.microsoft.com/office/powerpoint/2010/main" val="17253146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0"/>
            <a:ext cx="7772400" cy="1143000"/>
          </a:xfrm>
        </p:spPr>
        <p:txBody>
          <a:bodyPr/>
          <a:lstStyle/>
          <a:p>
            <a:r>
              <a:rPr lang="he-IL" sz="4000" dirty="0" err="1" smtClean="0"/>
              <a:t>הנגשת</a:t>
            </a:r>
            <a:r>
              <a:rPr lang="he-IL" sz="4000" dirty="0" smtClean="0"/>
              <a:t> המידע התכנוני למיגון</a:t>
            </a:r>
            <a:endParaRPr lang="he-IL" sz="4000" dirty="0"/>
          </a:p>
        </p:txBody>
      </p:sp>
      <p:sp>
        <p:nvSpPr>
          <p:cNvPr id="3" name="Content Placeholder 2"/>
          <p:cNvSpPr>
            <a:spLocks noGrp="1"/>
          </p:cNvSpPr>
          <p:nvPr>
            <p:ph idx="1"/>
          </p:nvPr>
        </p:nvSpPr>
        <p:spPr>
          <a:xfrm>
            <a:off x="467544" y="1196752"/>
            <a:ext cx="8422060" cy="4896544"/>
          </a:xfrm>
        </p:spPr>
        <p:txBody>
          <a:bodyPr/>
          <a:lstStyle/>
          <a:p>
            <a:r>
              <a:rPr lang="he-IL" dirty="0" smtClean="0"/>
              <a:t>בשנה האחרונה מתבצעת עבודה מקיפה </a:t>
            </a:r>
            <a:r>
              <a:rPr lang="he-IL" dirty="0" err="1" smtClean="0"/>
              <a:t>להנגשת</a:t>
            </a:r>
            <a:r>
              <a:rPr lang="he-IL" dirty="0" smtClean="0"/>
              <a:t> תקנות ומפרטי התכנון למרחבים מוגנים ,תוך שילוב אמצעים ממוחשבים להצגתם.</a:t>
            </a:r>
          </a:p>
          <a:p>
            <a:r>
              <a:rPr lang="he-IL" dirty="0" smtClean="0"/>
              <a:t>במהלך השנה </a:t>
            </a:r>
            <a:r>
              <a:rPr lang="he-IL" b="1" dirty="0" smtClean="0"/>
              <a:t>נכתבו 10 מפרטי ביצוע </a:t>
            </a:r>
            <a:r>
              <a:rPr lang="he-IL" dirty="0" smtClean="0"/>
              <a:t>לטובת יצירות פירוט התקנות ובהירותן.</a:t>
            </a:r>
          </a:p>
          <a:p>
            <a:r>
              <a:rPr lang="he-IL" dirty="0" smtClean="0"/>
              <a:t>צומצמו סתירות בחומרים קיימים </a:t>
            </a:r>
            <a:r>
              <a:rPr lang="he-IL" b="1" dirty="0" smtClean="0"/>
              <a:t>ואוחדו 68 הנחיות ענף </a:t>
            </a:r>
            <a:r>
              <a:rPr lang="he-IL" dirty="0" smtClean="0"/>
              <a:t>לכדי 11 בלבד.</a:t>
            </a:r>
          </a:p>
          <a:p>
            <a:r>
              <a:rPr lang="he-IL" dirty="0" smtClean="0"/>
              <a:t>בחודש האחרון הושלם "מידעון ממחושב למתכנן מרחבים מוגנים" אשר מכיל בתוכו אלגוריתם חכם המאפשר סינון חומרי תכנון על פי אופי המבנה המתוכנן. </a:t>
            </a:r>
            <a:r>
              <a:rPr lang="en-US" dirty="0">
                <a:hlinkClick r:id="rId2"/>
              </a:rPr>
              <a:t>http://migun.netlify.com/</a:t>
            </a:r>
            <a:endParaRPr lang="he-IL" dirty="0"/>
          </a:p>
        </p:txBody>
      </p:sp>
    </p:spTree>
    <p:extLst>
      <p:ext uri="{BB962C8B-B14F-4D97-AF65-F5344CB8AC3E}">
        <p14:creationId xmlns:p14="http://schemas.microsoft.com/office/powerpoint/2010/main" val="1442155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16632"/>
            <a:ext cx="7772400" cy="1143000"/>
          </a:xfrm>
        </p:spPr>
        <p:txBody>
          <a:bodyPr/>
          <a:lstStyle/>
          <a:p>
            <a:r>
              <a:rPr lang="he-IL" dirty="0" smtClean="0"/>
              <a:t>קידום </a:t>
            </a:r>
            <a:r>
              <a:rPr lang="he-IL" dirty="0" err="1" smtClean="0"/>
              <a:t>תמ"אות</a:t>
            </a:r>
            <a:r>
              <a:rPr lang="he-IL" dirty="0" smtClean="0"/>
              <a:t> בתחום המיגון</a:t>
            </a:r>
            <a:endParaRPr lang="he-IL" dirty="0"/>
          </a:p>
        </p:txBody>
      </p:sp>
      <p:sp>
        <p:nvSpPr>
          <p:cNvPr id="3" name="Content Placeholder 2"/>
          <p:cNvSpPr>
            <a:spLocks noGrp="1"/>
          </p:cNvSpPr>
          <p:nvPr>
            <p:ph idx="1"/>
          </p:nvPr>
        </p:nvSpPr>
        <p:spPr>
          <a:xfrm>
            <a:off x="395536" y="1052736"/>
            <a:ext cx="8710092" cy="2738437"/>
          </a:xfrm>
        </p:spPr>
        <p:txBody>
          <a:bodyPr/>
          <a:lstStyle/>
          <a:p>
            <a:pPr marL="0" indent="0">
              <a:buNone/>
            </a:pPr>
            <a:r>
              <a:rPr lang="he-IL" b="1" u="sng" dirty="0" smtClean="0"/>
              <a:t>הצורך: </a:t>
            </a:r>
            <a:r>
              <a:rPr lang="he-IL" dirty="0" smtClean="0"/>
              <a:t>עיגון עקרונות מיגון מרחביים והנחיות למוסדות התכנון בדבר קידום מיזמים למיגון ברשות משרד הביטחון.</a:t>
            </a:r>
          </a:p>
          <a:p>
            <a:pPr marL="0" indent="0">
              <a:buNone/>
            </a:pPr>
            <a:r>
              <a:rPr lang="he-IL" b="1" u="sng" dirty="0" smtClean="0"/>
              <a:t>השיטה: </a:t>
            </a:r>
            <a:r>
              <a:rPr lang="he-IL" dirty="0" smtClean="0"/>
              <a:t>כתיבת הוראות תמ"א בנושאים שונים במטרה להקל על עבודת הפיקוד ותיחום נושאים אש אינם מעוגנים בחוק הג"א או בתקנות.</a:t>
            </a:r>
          </a:p>
          <a:p>
            <a:pPr marL="0" indent="0">
              <a:buNone/>
            </a:pPr>
            <a:r>
              <a:rPr lang="he-IL" b="1" u="sng" dirty="0" smtClean="0"/>
              <a:t>מה נעשה עד כה?:</a:t>
            </a:r>
          </a:p>
          <a:p>
            <a:r>
              <a:rPr lang="he-IL" sz="2000" dirty="0" smtClean="0"/>
              <a:t>אישור </a:t>
            </a:r>
            <a:r>
              <a:rPr lang="he-IL" sz="2000" b="1" dirty="0" smtClean="0"/>
              <a:t>תמ"א  40 </a:t>
            </a:r>
            <a:r>
              <a:rPr lang="he-IL" sz="2000" dirty="0" smtClean="0">
                <a:solidFill>
                  <a:prstClr val="black"/>
                </a:solidFill>
              </a:rPr>
              <a:t>(</a:t>
            </a:r>
            <a:r>
              <a:rPr lang="he-IL" sz="2000" dirty="0">
                <a:solidFill>
                  <a:prstClr val="black"/>
                </a:solidFill>
              </a:rPr>
              <a:t>יולי 19)</a:t>
            </a:r>
            <a:r>
              <a:rPr lang="he-IL" sz="2000" dirty="0" smtClean="0"/>
              <a:t> , להסדרת העקרונות המרחביים וההנדסיים למיגון תשתיות לאומיות ושירותים חיוניים מפעלים , תחנות כוח, בתי חולים, מתקני גז ועוד).</a:t>
            </a:r>
            <a:endParaRPr lang="en-US" sz="2000" dirty="0" smtClean="0"/>
          </a:p>
          <a:p>
            <a:endParaRPr lang="he-IL" sz="2000" dirty="0" smtClean="0"/>
          </a:p>
          <a:p>
            <a:r>
              <a:rPr lang="he-IL" sz="2000" dirty="0" smtClean="0"/>
              <a:t>אישור </a:t>
            </a:r>
            <a:r>
              <a:rPr lang="he-IL" sz="2000" b="1" dirty="0" smtClean="0"/>
              <a:t>תמ"א 40 א'/ 1 </a:t>
            </a:r>
            <a:r>
              <a:rPr lang="he-IL" sz="2000" dirty="0" smtClean="0"/>
              <a:t>(ממתין לאישור ממשלה), אשר מטרתה הסדרה תכנונית (הכוללת הקלות) להוספת מרחבים מוגנים במסגרת תכנית "מגן הצפון".</a:t>
            </a:r>
            <a:endParaRPr lang="en-US" sz="2000" dirty="0" smtClean="0"/>
          </a:p>
          <a:p>
            <a:endParaRPr lang="he-IL" sz="2000" dirty="0" smtClean="0"/>
          </a:p>
          <a:p>
            <a:r>
              <a:rPr lang="he-IL" sz="2000" dirty="0" smtClean="0"/>
              <a:t>גיבוש </a:t>
            </a:r>
            <a:r>
              <a:rPr lang="he-IL" sz="2000" b="1" dirty="0" smtClean="0"/>
              <a:t>תמ"א 40 /1</a:t>
            </a:r>
            <a:r>
              <a:rPr lang="he-IL" sz="2000" dirty="0"/>
              <a:t> </a:t>
            </a:r>
            <a:r>
              <a:rPr lang="he-IL" sz="2000" dirty="0" smtClean="0"/>
              <a:t>(נמצאת בניסוח הוראות), להסדרת עקרונות לעידוד הוספת מרחבים מוגנים בכלל המדינה ובניית </a:t>
            </a:r>
            <a:r>
              <a:rPr lang="he-IL" sz="2000" dirty="0" err="1" smtClean="0"/>
              <a:t>מיקלוט</a:t>
            </a:r>
            <a:r>
              <a:rPr lang="he-IL" sz="2000" dirty="0" smtClean="0"/>
              <a:t> המוני לצורכי הרשות המקומית ומשרדי הממשלה בהפעלת שירותים חיוניים בחירום. וכן, עיגן עקרונות מרחביים להתקנת צופרים ואמצעים לחילוץ והצלה.</a:t>
            </a:r>
            <a:endParaRPr lang="he-IL" dirty="0"/>
          </a:p>
        </p:txBody>
      </p:sp>
    </p:spTree>
    <p:extLst>
      <p:ext uri="{BB962C8B-B14F-4D97-AF65-F5344CB8AC3E}">
        <p14:creationId xmlns:p14="http://schemas.microsoft.com/office/powerpoint/2010/main" val="34868664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דיאגרמה 2"/>
          <p:cNvGraphicFramePr/>
          <p:nvPr>
            <p:extLst/>
          </p:nvPr>
        </p:nvGraphicFramePr>
        <p:xfrm>
          <a:off x="0" y="1124744"/>
          <a:ext cx="9144000" cy="5856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כותרת 1"/>
          <p:cNvSpPr txBox="1">
            <a:spLocks/>
          </p:cNvSpPr>
          <p:nvPr/>
        </p:nvSpPr>
        <p:spPr>
          <a:xfrm>
            <a:off x="1475656" y="0"/>
            <a:ext cx="6249699" cy="1143000"/>
          </a:xfrm>
          <a:prstGeom prst="rect">
            <a:avLst/>
          </a:prstGeom>
        </p:spPr>
        <p:txBody>
          <a:bodyPr/>
          <a:lstStyle>
            <a:lvl1pPr algn="ctr" defTabSz="914400" rtl="1" eaLnBrk="1" latinLnBrk="0" hangingPunct="1">
              <a:spcBef>
                <a:spcPct val="0"/>
              </a:spcBef>
              <a:buNone/>
              <a:defRPr sz="3200" b="1" kern="1200">
                <a:solidFill>
                  <a:schemeClr val="bg1"/>
                </a:solidFill>
                <a:latin typeface="+mj-lt"/>
                <a:ea typeface="+mj-ea"/>
                <a:cs typeface="David" pitchFamily="2" charset="-79"/>
              </a:defRPr>
            </a:lvl1pPr>
          </a:lstStyle>
          <a:p>
            <a:pPr>
              <a:defRPr/>
            </a:pPr>
            <a:r>
              <a:rPr lang="he-IL" dirty="0">
                <a:solidFill>
                  <a:prstClr val="white"/>
                </a:solidFill>
              </a:rPr>
              <a:t>תקנות הפטור 2019:</a:t>
            </a:r>
          </a:p>
          <a:p>
            <a:pPr>
              <a:defRPr/>
            </a:pPr>
            <a:r>
              <a:rPr lang="he-IL" dirty="0">
                <a:solidFill>
                  <a:prstClr val="white"/>
                </a:solidFill>
              </a:rPr>
              <a:t> חידושים והקלות עיקריים</a:t>
            </a:r>
          </a:p>
        </p:txBody>
      </p:sp>
      <p:sp>
        <p:nvSpPr>
          <p:cNvPr id="2" name="Rectangle 1"/>
          <p:cNvSpPr/>
          <p:nvPr/>
        </p:nvSpPr>
        <p:spPr>
          <a:xfrm>
            <a:off x="1111258" y="1250224"/>
            <a:ext cx="6120680" cy="2400657"/>
          </a:xfrm>
          <a:prstGeom prst="rect">
            <a:avLst/>
          </a:prstGeom>
        </p:spPr>
        <p:txBody>
          <a:bodyPr wrap="square">
            <a:spAutoFit/>
          </a:bodyPr>
          <a:lstStyle/>
          <a:p>
            <a:endParaRPr lang="he-IL" sz="2400" dirty="0">
              <a:solidFill>
                <a:prstClr val="black"/>
              </a:solidFill>
            </a:endParaRPr>
          </a:p>
          <a:p>
            <a:pPr marL="171450" indent="-171450">
              <a:buFont typeface="Arial" pitchFamily="34" charset="0"/>
              <a:buChar char="•"/>
            </a:pPr>
            <a:r>
              <a:rPr lang="he-IL" sz="1400" b="1" dirty="0">
                <a:solidFill>
                  <a:prstClr val="black"/>
                </a:solidFill>
              </a:rPr>
              <a:t>מתן פטור </a:t>
            </a:r>
            <a:r>
              <a:rPr lang="he-IL" sz="1400" dirty="0">
                <a:solidFill>
                  <a:prstClr val="black"/>
                </a:solidFill>
              </a:rPr>
              <a:t>ממיגון למבנים המוגשים </a:t>
            </a:r>
            <a:r>
              <a:rPr lang="he-IL" sz="1400" b="1" dirty="0">
                <a:solidFill>
                  <a:prstClr val="black"/>
                </a:solidFill>
              </a:rPr>
              <a:t>ב"שימוש חורג"</a:t>
            </a:r>
            <a:r>
              <a:rPr lang="he-IL" sz="1400" dirty="0">
                <a:solidFill>
                  <a:prstClr val="black"/>
                </a:solidFill>
              </a:rPr>
              <a:t>- עד 5 שנים</a:t>
            </a:r>
            <a:r>
              <a:rPr lang="he-IL" sz="1400" dirty="0" smtClean="0">
                <a:solidFill>
                  <a:prstClr val="black"/>
                </a:solidFill>
              </a:rPr>
              <a:t>.</a:t>
            </a:r>
          </a:p>
          <a:p>
            <a:endParaRPr lang="he-IL" sz="1400" dirty="0">
              <a:solidFill>
                <a:prstClr val="black"/>
              </a:solidFill>
            </a:endParaRPr>
          </a:p>
          <a:p>
            <a:pPr marL="171450" indent="-171450">
              <a:buFont typeface="Arial" pitchFamily="34" charset="0"/>
              <a:buChar char="•"/>
            </a:pPr>
            <a:r>
              <a:rPr lang="he-IL" sz="1400" b="1" dirty="0">
                <a:solidFill>
                  <a:prstClr val="black"/>
                </a:solidFill>
              </a:rPr>
              <a:t>מתן פטור לפעוטונים וגני ילדים פרטיים </a:t>
            </a:r>
            <a:r>
              <a:rPr lang="he-IL" sz="1400" dirty="0">
                <a:solidFill>
                  <a:prstClr val="black"/>
                </a:solidFill>
              </a:rPr>
              <a:t>–המוגשים ב"שימוש חורג</a:t>
            </a:r>
            <a:r>
              <a:rPr lang="he-IL" sz="1400" dirty="0" smtClean="0">
                <a:solidFill>
                  <a:prstClr val="black"/>
                </a:solidFill>
              </a:rPr>
              <a:t>".</a:t>
            </a:r>
          </a:p>
          <a:p>
            <a:pPr marL="171450" indent="-171450">
              <a:buFont typeface="Arial" pitchFamily="34" charset="0"/>
              <a:buChar char="•"/>
            </a:pPr>
            <a:endParaRPr lang="he-IL" sz="1400" dirty="0">
              <a:solidFill>
                <a:prstClr val="black"/>
              </a:solidFill>
            </a:endParaRPr>
          </a:p>
          <a:p>
            <a:pPr marL="171450" indent="-171450">
              <a:buFont typeface="Arial" pitchFamily="34" charset="0"/>
              <a:buChar char="•"/>
            </a:pPr>
            <a:r>
              <a:rPr lang="he-IL" sz="1400" dirty="0">
                <a:solidFill>
                  <a:prstClr val="black"/>
                </a:solidFill>
              </a:rPr>
              <a:t> </a:t>
            </a:r>
            <a:r>
              <a:rPr lang="he-IL" sz="1400" b="1" dirty="0">
                <a:solidFill>
                  <a:prstClr val="black"/>
                </a:solidFill>
              </a:rPr>
              <a:t>הסדרת מיגון </a:t>
            </a:r>
            <a:r>
              <a:rPr lang="he-IL" sz="1400" dirty="0">
                <a:solidFill>
                  <a:prstClr val="black"/>
                </a:solidFill>
              </a:rPr>
              <a:t>בהפרטת קיבוצים תוך שיוך מקלטים קיימים</a:t>
            </a:r>
            <a:r>
              <a:rPr lang="he-IL" sz="1400" dirty="0" smtClean="0">
                <a:solidFill>
                  <a:prstClr val="black"/>
                </a:solidFill>
              </a:rPr>
              <a:t>.</a:t>
            </a:r>
          </a:p>
          <a:p>
            <a:pPr marL="171450" indent="-171450">
              <a:buFont typeface="Arial" pitchFamily="34" charset="0"/>
              <a:buChar char="•"/>
            </a:pPr>
            <a:endParaRPr lang="he-IL" sz="1400" dirty="0">
              <a:solidFill>
                <a:prstClr val="black"/>
              </a:solidFill>
            </a:endParaRPr>
          </a:p>
          <a:p>
            <a:pPr marL="171450" indent="-171450">
              <a:buFont typeface="Arial" pitchFamily="34" charset="0"/>
              <a:buChar char="•"/>
            </a:pPr>
            <a:r>
              <a:rPr lang="he-IL" sz="1400" b="1" dirty="0">
                <a:solidFill>
                  <a:prstClr val="black"/>
                </a:solidFill>
              </a:rPr>
              <a:t>מתן פטור ליח"ד </a:t>
            </a:r>
            <a:r>
              <a:rPr lang="he-IL" sz="1400" dirty="0">
                <a:solidFill>
                  <a:prstClr val="black"/>
                </a:solidFill>
              </a:rPr>
              <a:t>המוגשות במסגרת </a:t>
            </a:r>
            <a:r>
              <a:rPr lang="he-IL" sz="1400" b="1" dirty="0">
                <a:solidFill>
                  <a:prstClr val="black"/>
                </a:solidFill>
              </a:rPr>
              <a:t>הוראת שעה לפיצול דירות</a:t>
            </a:r>
            <a:r>
              <a:rPr lang="he-IL" sz="1400" dirty="0" smtClean="0">
                <a:solidFill>
                  <a:prstClr val="black"/>
                </a:solidFill>
              </a:rPr>
              <a:t>.</a:t>
            </a:r>
          </a:p>
          <a:p>
            <a:pPr marL="171450" indent="-171450">
              <a:buFont typeface="Arial" pitchFamily="34" charset="0"/>
              <a:buChar char="•"/>
            </a:pPr>
            <a:endParaRPr lang="he-IL" sz="1400" dirty="0">
              <a:solidFill>
                <a:prstClr val="black"/>
              </a:solidFill>
            </a:endParaRPr>
          </a:p>
          <a:p>
            <a:pPr marL="171450" indent="-171450">
              <a:buFont typeface="Arial" pitchFamily="34" charset="0"/>
              <a:buChar char="•"/>
            </a:pPr>
            <a:r>
              <a:rPr lang="he-IL" sz="1400" b="1" dirty="0">
                <a:solidFill>
                  <a:prstClr val="black"/>
                </a:solidFill>
              </a:rPr>
              <a:t>מתן פטור למבנים בנחלות- </a:t>
            </a:r>
            <a:r>
              <a:rPr lang="he-IL" sz="1400" dirty="0">
                <a:solidFill>
                  <a:prstClr val="black"/>
                </a:solidFill>
              </a:rPr>
              <a:t>(לא למגורים) בתנאי למיגון במרחק 40 מטר.</a:t>
            </a:r>
          </a:p>
        </p:txBody>
      </p:sp>
      <p:sp>
        <p:nvSpPr>
          <p:cNvPr id="3" name="Rectangle 2"/>
          <p:cNvSpPr/>
          <p:nvPr/>
        </p:nvSpPr>
        <p:spPr>
          <a:xfrm>
            <a:off x="1403648" y="4350003"/>
            <a:ext cx="6696744" cy="2031325"/>
          </a:xfrm>
          <a:prstGeom prst="rect">
            <a:avLst/>
          </a:prstGeom>
        </p:spPr>
        <p:txBody>
          <a:bodyPr wrap="square">
            <a:spAutoFit/>
          </a:bodyPr>
          <a:lstStyle/>
          <a:p>
            <a:pPr marL="285750" indent="-285750">
              <a:buFont typeface="Arial" pitchFamily="34" charset="0"/>
              <a:buChar char="•"/>
            </a:pPr>
            <a:r>
              <a:rPr lang="he-IL" sz="1400" b="1" dirty="0">
                <a:solidFill>
                  <a:prstClr val="black"/>
                </a:solidFill>
              </a:rPr>
              <a:t>מתן פטור ממיגון למבני שימור- </a:t>
            </a:r>
            <a:r>
              <a:rPr lang="he-IL" sz="1400" dirty="0">
                <a:solidFill>
                  <a:prstClr val="black"/>
                </a:solidFill>
              </a:rPr>
              <a:t>לאחר שהוכח כי לא ניתן הנדסית לבנות מיגון.</a:t>
            </a:r>
          </a:p>
          <a:p>
            <a:pPr marL="285750" indent="-285750">
              <a:buFont typeface="Arial" pitchFamily="34" charset="0"/>
              <a:buChar char="•"/>
            </a:pPr>
            <a:endParaRPr lang="he-IL" sz="1400" dirty="0">
              <a:solidFill>
                <a:prstClr val="black"/>
              </a:solidFill>
            </a:endParaRPr>
          </a:p>
          <a:p>
            <a:pPr marL="285750" indent="-285750">
              <a:buFont typeface="Arial" pitchFamily="34" charset="0"/>
              <a:buChar char="•"/>
            </a:pPr>
            <a:r>
              <a:rPr lang="he-IL" sz="1400" b="1" dirty="0">
                <a:solidFill>
                  <a:prstClr val="black"/>
                </a:solidFill>
              </a:rPr>
              <a:t>מתן פטור לעסקים ומבנים קטנים עד 70 מ"ר </a:t>
            </a:r>
            <a:r>
              <a:rPr lang="he-IL" sz="1400" dirty="0">
                <a:solidFill>
                  <a:prstClr val="black"/>
                </a:solidFill>
              </a:rPr>
              <a:t>(תחנת מוניות, קיוסקים וכדומה).</a:t>
            </a:r>
          </a:p>
          <a:p>
            <a:pPr marL="285750" indent="-285750">
              <a:buFont typeface="Arial" pitchFamily="34" charset="0"/>
              <a:buChar char="•"/>
            </a:pPr>
            <a:endParaRPr lang="he-IL" sz="1400" dirty="0">
              <a:solidFill>
                <a:prstClr val="black"/>
              </a:solidFill>
            </a:endParaRPr>
          </a:p>
          <a:p>
            <a:pPr marL="285750" indent="-285750">
              <a:buFont typeface="Arial" pitchFamily="34" charset="0"/>
              <a:buChar char="•"/>
            </a:pPr>
            <a:r>
              <a:rPr lang="he-IL" sz="1400" b="1" dirty="0">
                <a:solidFill>
                  <a:prstClr val="black"/>
                </a:solidFill>
              </a:rPr>
              <a:t>מתן פטור ממיגון לסככות ללא קירות </a:t>
            </a:r>
            <a:r>
              <a:rPr lang="he-IL" sz="1400" dirty="0">
                <a:solidFill>
                  <a:prstClr val="black"/>
                </a:solidFill>
              </a:rPr>
              <a:t>(הקלה עבור מפעלים ותעשיות)</a:t>
            </a:r>
          </a:p>
          <a:p>
            <a:pPr marL="285750" indent="-285750">
              <a:buFont typeface="Arial" pitchFamily="34" charset="0"/>
              <a:buChar char="•"/>
            </a:pPr>
            <a:endParaRPr lang="he-IL" sz="1400" dirty="0">
              <a:solidFill>
                <a:prstClr val="black"/>
              </a:solidFill>
            </a:endParaRPr>
          </a:p>
          <a:p>
            <a:pPr marL="285750" indent="-285750">
              <a:buFont typeface="Arial" pitchFamily="34" charset="0"/>
              <a:buChar char="•"/>
            </a:pPr>
            <a:r>
              <a:rPr lang="he-IL" sz="1400" b="1" dirty="0">
                <a:solidFill>
                  <a:prstClr val="black"/>
                </a:solidFill>
              </a:rPr>
              <a:t>הגדלת מס' היחידות </a:t>
            </a:r>
            <a:r>
              <a:rPr lang="he-IL" sz="1400" dirty="0">
                <a:solidFill>
                  <a:prstClr val="black"/>
                </a:solidFill>
              </a:rPr>
              <a:t>המוכרות </a:t>
            </a:r>
            <a:r>
              <a:rPr lang="he-IL" sz="1400" b="1" dirty="0">
                <a:solidFill>
                  <a:prstClr val="black"/>
                </a:solidFill>
              </a:rPr>
              <a:t>לפטור בבתי קיט </a:t>
            </a:r>
            <a:r>
              <a:rPr lang="he-IL" sz="1400" dirty="0">
                <a:solidFill>
                  <a:prstClr val="black"/>
                </a:solidFill>
              </a:rPr>
              <a:t>(צימרים)-משלושה לארבעה.</a:t>
            </a:r>
          </a:p>
          <a:p>
            <a:pPr marL="285750" indent="-285750">
              <a:buFont typeface="Arial" pitchFamily="34" charset="0"/>
              <a:buChar char="•"/>
            </a:pPr>
            <a:endParaRPr lang="he-IL" sz="1400" dirty="0">
              <a:solidFill>
                <a:prstClr val="black"/>
              </a:solidFill>
            </a:endParaRPr>
          </a:p>
          <a:p>
            <a:pPr marL="285750" indent="-285750">
              <a:buFont typeface="Arial" pitchFamily="34" charset="0"/>
              <a:buChar char="•"/>
            </a:pPr>
            <a:r>
              <a:rPr lang="he-IL" sz="1400" b="1" dirty="0" smtClean="0">
                <a:solidFill>
                  <a:prstClr val="black"/>
                </a:solidFill>
              </a:rPr>
              <a:t>סיווג </a:t>
            </a:r>
            <a:r>
              <a:rPr lang="he-IL" sz="1400" b="1" dirty="0">
                <a:solidFill>
                  <a:prstClr val="black"/>
                </a:solidFill>
              </a:rPr>
              <a:t>מבני חקלאות למתן פטור </a:t>
            </a:r>
            <a:r>
              <a:rPr lang="he-IL" sz="1400" dirty="0">
                <a:solidFill>
                  <a:prstClr val="black"/>
                </a:solidFill>
              </a:rPr>
              <a:t>ממיגון (חממות, אורוות פרטיות) בשיתוף משרד החקלאות.</a:t>
            </a:r>
          </a:p>
        </p:txBody>
      </p:sp>
    </p:spTree>
    <p:extLst>
      <p:ext uri="{BB962C8B-B14F-4D97-AF65-F5344CB8AC3E}">
        <p14:creationId xmlns:p14="http://schemas.microsoft.com/office/powerpoint/2010/main" val="17830776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מלבן 1"/>
          <p:cNvSpPr>
            <a:spLocks noChangeArrowheads="1"/>
          </p:cNvSpPr>
          <p:nvPr/>
        </p:nvSpPr>
        <p:spPr bwMode="auto">
          <a:xfrm>
            <a:off x="0" y="1052513"/>
            <a:ext cx="9144000" cy="5510212"/>
          </a:xfrm>
          <a:prstGeom prst="rect">
            <a:avLst/>
          </a:prstGeom>
          <a:noFill/>
          <a:ln w="285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20000"/>
              </a:spcBef>
              <a:buFontTx/>
              <a:buChar char="•"/>
            </a:pPr>
            <a:endParaRPr lang="he-IL" altLang="he-IL" sz="3200" b="1">
              <a:solidFill>
                <a:prstClr val="black"/>
              </a:solidFill>
              <a:cs typeface="David" panose="020E0502060401010101" pitchFamily="34" charset="-79"/>
            </a:endParaRPr>
          </a:p>
        </p:txBody>
      </p:sp>
      <p:sp>
        <p:nvSpPr>
          <p:cNvPr id="3" name="מלבן 2"/>
          <p:cNvSpPr/>
          <p:nvPr/>
        </p:nvSpPr>
        <p:spPr bwMode="auto">
          <a:xfrm>
            <a:off x="0" y="1063382"/>
            <a:ext cx="348916" cy="1978211"/>
          </a:xfrm>
          <a:prstGeom prst="rect">
            <a:avLst/>
          </a:prstGeom>
          <a:solidFill>
            <a:schemeClr val="bg1">
              <a:lumMod val="75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rtlCol="1" anchor="ctr"/>
          <a:lstStyle/>
          <a:p>
            <a:r>
              <a:rPr lang="he-IL" sz="1400" dirty="0">
                <a:ln w="0"/>
                <a:solidFill>
                  <a:prstClr val="black">
                    <a:lumMod val="50000"/>
                    <a:lumOff val="50000"/>
                  </a:prstClr>
                </a:solidFill>
                <a:effectLst>
                  <a:outerShdw blurRad="38100" dist="19050" dir="2700000" algn="tl" rotWithShape="0">
                    <a:prstClr val="black">
                      <a:alpha val="40000"/>
                    </a:prstClr>
                  </a:outerShdw>
                </a:effectLst>
                <a:cs typeface="Guttman Haim" panose="02010401010101010101" pitchFamily="2" charset="-79"/>
              </a:rPr>
              <a:t>פקע"ר כרגולטור</a:t>
            </a:r>
          </a:p>
        </p:txBody>
      </p:sp>
      <p:sp>
        <p:nvSpPr>
          <p:cNvPr id="5" name="מלבן 4"/>
          <p:cNvSpPr/>
          <p:nvPr/>
        </p:nvSpPr>
        <p:spPr bwMode="auto">
          <a:xfrm>
            <a:off x="1502" y="5023064"/>
            <a:ext cx="348916" cy="1519231"/>
          </a:xfrm>
          <a:prstGeom prst="rect">
            <a:avLst/>
          </a:prstGeom>
          <a:solidFill>
            <a:srgbClr val="FFC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vert270" rtlCol="1" anchor="ctr"/>
          <a:lstStyle/>
          <a:p>
            <a:r>
              <a:rPr lang="he-IL" sz="1400" dirty="0">
                <a:ln w="0"/>
                <a:solidFill>
                  <a:srgbClr val="EEECE1">
                    <a:lumMod val="25000"/>
                  </a:srgbClr>
                </a:solidFill>
                <a:effectLst>
                  <a:outerShdw blurRad="38100" dist="25400" dir="5400000" algn="ctr" rotWithShape="0">
                    <a:srgbClr val="6E747A">
                      <a:alpha val="43000"/>
                    </a:srgbClr>
                  </a:outerShdw>
                </a:effectLst>
                <a:cs typeface="Guttman Haim" panose="02010401010101010101" pitchFamily="2" charset="-79"/>
              </a:rPr>
              <a:t>מערך עתידי</a:t>
            </a:r>
          </a:p>
        </p:txBody>
      </p:sp>
      <p:sp>
        <p:nvSpPr>
          <p:cNvPr id="36" name="מלבן 35"/>
          <p:cNvSpPr/>
          <p:nvPr/>
        </p:nvSpPr>
        <p:spPr bwMode="auto">
          <a:xfrm>
            <a:off x="0" y="3041593"/>
            <a:ext cx="348916" cy="1978211"/>
          </a:xfrm>
          <a:prstGeom prst="rect">
            <a:avLst/>
          </a:prstGeom>
          <a:solidFill>
            <a:schemeClr val="bg1">
              <a:lumMod val="75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rtlCol="1" anchor="ctr"/>
          <a:lstStyle/>
          <a:p>
            <a:r>
              <a:rPr lang="he-IL" sz="1400" dirty="0">
                <a:ln w="0"/>
                <a:solidFill>
                  <a:prstClr val="black">
                    <a:lumMod val="50000"/>
                    <a:lumOff val="50000"/>
                  </a:prstClr>
                </a:solidFill>
                <a:effectLst>
                  <a:outerShdw blurRad="38100" dist="19050" dir="2700000" algn="tl" rotWithShape="0">
                    <a:prstClr val="black">
                      <a:alpha val="40000"/>
                    </a:prstClr>
                  </a:outerShdw>
                </a:effectLst>
                <a:cs typeface="Guttman Haim" panose="02010401010101010101" pitchFamily="2" charset="-79"/>
              </a:rPr>
              <a:t>מערך מהנדסים ישן</a:t>
            </a:r>
          </a:p>
        </p:txBody>
      </p:sp>
      <p:sp>
        <p:nvSpPr>
          <p:cNvPr id="13" name="כותרת 9"/>
          <p:cNvSpPr txBox="1">
            <a:spLocks/>
          </p:cNvSpPr>
          <p:nvPr/>
        </p:nvSpPr>
        <p:spPr>
          <a:xfrm>
            <a:off x="4228919" y="260350"/>
            <a:ext cx="1317990" cy="424732"/>
          </a:xfrm>
          <a:prstGeom prst="rect">
            <a:avLst/>
          </a:prstGeom>
          <a:noFill/>
        </p:spPr>
        <p:txBody>
          <a:bodyPr wrap="none" rtlCol="1">
            <a:spAutoFit/>
          </a:bodyPr>
          <a:lstStyle>
            <a:lvl1pPr algn="ctr" defTabSz="914400" rtl="1" eaLnBrk="1" latinLnBrk="0" hangingPunct="1">
              <a:spcBef>
                <a:spcPct val="0"/>
              </a:spcBef>
              <a:buNone/>
              <a:defRPr sz="3200" b="1" kern="1200">
                <a:solidFill>
                  <a:schemeClr val="bg1"/>
                </a:solidFill>
                <a:latin typeface="+mj-lt"/>
                <a:ea typeface="+mj-ea"/>
                <a:cs typeface="David" pitchFamily="2" charset="-79"/>
              </a:defRPr>
            </a:lvl1pPr>
          </a:lstStyle>
          <a:p>
            <a:pPr eaLnBrk="0" fontAlgn="auto" hangingPunct="0">
              <a:lnSpc>
                <a:spcPct val="80000"/>
              </a:lnSpc>
              <a:spcBef>
                <a:spcPct val="20000"/>
              </a:spcBef>
              <a:spcAft>
                <a:spcPts val="0"/>
              </a:spcAft>
              <a:defRPr/>
            </a:pPr>
            <a:r>
              <a:rPr lang="he-IL" sz="2700" kern="0" cap="all" dirty="0">
                <a:ln/>
                <a:solidFill>
                  <a:srgbClr val="FFC000"/>
                </a:solidFill>
                <a:effectLst>
                  <a:outerShdw blurRad="38100" dist="38100" dir="2700000" algn="tl">
                    <a:srgbClr val="000000">
                      <a:alpha val="43137"/>
                    </a:srgbClr>
                  </a:outerShdw>
                  <a:reflection blurRad="10000" stA="55000" endPos="48000" dist="500" dir="5400000" sy="-100000" algn="bl" rotWithShape="0"/>
                </a:effectLst>
                <a:latin typeface="Guttman Haim" panose="02010401010101010101" pitchFamily="2" charset="-79"/>
                <a:ea typeface="+mn-ea"/>
                <a:cs typeface="Guttman Haim" panose="02010401010101010101" pitchFamily="2" charset="-79"/>
              </a:rPr>
              <a:t>ביכורים</a:t>
            </a:r>
          </a:p>
        </p:txBody>
      </p:sp>
      <p:graphicFrame>
        <p:nvGraphicFramePr>
          <p:cNvPr id="10" name="טבלה 9">
            <a:extLst/>
          </p:cNvPr>
          <p:cNvGraphicFramePr>
            <a:graphicFrameLocks noGrp="1"/>
          </p:cNvGraphicFramePr>
          <p:nvPr>
            <p:extLst/>
          </p:nvPr>
        </p:nvGraphicFramePr>
        <p:xfrm>
          <a:off x="669924" y="1501229"/>
          <a:ext cx="7993064" cy="3749674"/>
        </p:xfrm>
        <a:graphic>
          <a:graphicData uri="http://schemas.openxmlformats.org/drawingml/2006/table">
            <a:tbl>
              <a:tblPr rtl="1" firstRow="1" bandRow="1">
                <a:tableStyleId>{5C22544A-7EE6-4342-B048-85BDC9FD1C3A}</a:tableStyleId>
              </a:tblPr>
              <a:tblGrid>
                <a:gridCol w="1998266">
                  <a:extLst>
                    <a:ext uri="{9D8B030D-6E8A-4147-A177-3AD203B41FA5}">
                      <a16:colId xmlns="" xmlns:a16="http://schemas.microsoft.com/office/drawing/2014/main" val="20000"/>
                    </a:ext>
                  </a:extLst>
                </a:gridCol>
                <a:gridCol w="1998266">
                  <a:extLst>
                    <a:ext uri="{9D8B030D-6E8A-4147-A177-3AD203B41FA5}">
                      <a16:colId xmlns="" xmlns:a16="http://schemas.microsoft.com/office/drawing/2014/main" val="20001"/>
                    </a:ext>
                  </a:extLst>
                </a:gridCol>
                <a:gridCol w="1998266">
                  <a:extLst>
                    <a:ext uri="{9D8B030D-6E8A-4147-A177-3AD203B41FA5}">
                      <a16:colId xmlns="" xmlns:a16="http://schemas.microsoft.com/office/drawing/2014/main" val="20002"/>
                    </a:ext>
                  </a:extLst>
                </a:gridCol>
                <a:gridCol w="1998266">
                  <a:extLst>
                    <a:ext uri="{9D8B030D-6E8A-4147-A177-3AD203B41FA5}">
                      <a16:colId xmlns="" xmlns:a16="http://schemas.microsoft.com/office/drawing/2014/main" val="20003"/>
                    </a:ext>
                  </a:extLst>
                </a:gridCol>
              </a:tblGrid>
              <a:tr h="640188">
                <a:tc>
                  <a:txBody>
                    <a:bodyPr/>
                    <a:lstStyle/>
                    <a:p>
                      <a:pPr rtl="1"/>
                      <a:endParaRPr lang="he-IL" sz="1800" dirty="0"/>
                    </a:p>
                  </a:txBody>
                  <a:tcPr marL="91442" marR="91442" marT="45728" marB="45728"/>
                </a:tc>
                <a:tc>
                  <a:txBody>
                    <a:bodyPr/>
                    <a:lstStyle/>
                    <a:p>
                      <a:pPr rtl="1"/>
                      <a:r>
                        <a:rPr lang="he-IL" sz="1800" dirty="0"/>
                        <a:t>התהליך היום</a:t>
                      </a:r>
                    </a:p>
                  </a:txBody>
                  <a:tcPr marL="91442" marR="91442" marT="45728" marB="45728"/>
                </a:tc>
                <a:tc>
                  <a:txBody>
                    <a:bodyPr/>
                    <a:lstStyle/>
                    <a:p>
                      <a:pPr rtl="1"/>
                      <a:r>
                        <a:rPr lang="he-IL" sz="1800" dirty="0"/>
                        <a:t>התהליך לאחר שינוי הארגוני</a:t>
                      </a:r>
                    </a:p>
                  </a:txBody>
                  <a:tcPr marL="91442" marR="91442" marT="45728" marB="45728"/>
                </a:tc>
                <a:tc>
                  <a:txBody>
                    <a:bodyPr/>
                    <a:lstStyle/>
                    <a:p>
                      <a:pPr rtl="1"/>
                      <a:r>
                        <a:rPr lang="he-IL" sz="1800" dirty="0"/>
                        <a:t>אחוז חסכון</a:t>
                      </a:r>
                    </a:p>
                  </a:txBody>
                  <a:tcPr marL="91442" marR="91442" marT="45728" marB="45728"/>
                </a:tc>
                <a:extLst>
                  <a:ext uri="{0D108BD9-81ED-4DB2-BD59-A6C34878D82A}">
                    <a16:rowId xmlns="" xmlns:a16="http://schemas.microsoft.com/office/drawing/2014/main" val="10000"/>
                  </a:ext>
                </a:extLst>
              </a:tr>
              <a:tr h="640188">
                <a:tc>
                  <a:txBody>
                    <a:bodyPr/>
                    <a:lstStyle/>
                    <a:p>
                      <a:pPr rtl="1"/>
                      <a:r>
                        <a:rPr lang="he-IL" sz="1800" dirty="0"/>
                        <a:t>משך זמן המתנה לאישור הג"א</a:t>
                      </a:r>
                    </a:p>
                  </a:txBody>
                  <a:tcPr marL="91442" marR="91442" marT="45728" marB="45728"/>
                </a:tc>
                <a:tc>
                  <a:txBody>
                    <a:bodyPr/>
                    <a:lstStyle/>
                    <a:p>
                      <a:pPr rtl="1"/>
                      <a:r>
                        <a:rPr lang="he-IL" sz="1800" dirty="0"/>
                        <a:t>כ-3 שבועות</a:t>
                      </a:r>
                    </a:p>
                  </a:txBody>
                  <a:tcPr marL="91442" marR="91442" marT="45728" marB="45728"/>
                </a:tc>
                <a:tc>
                  <a:txBody>
                    <a:bodyPr/>
                    <a:lstStyle/>
                    <a:p>
                      <a:pPr rtl="1"/>
                      <a:r>
                        <a:rPr lang="he-IL" sz="1800" dirty="0"/>
                        <a:t>5 ימים</a:t>
                      </a:r>
                    </a:p>
                  </a:txBody>
                  <a:tcPr marL="91442" marR="91442" marT="45728" marB="45728"/>
                </a:tc>
                <a:tc>
                  <a:txBody>
                    <a:bodyPr/>
                    <a:lstStyle/>
                    <a:p>
                      <a:pPr rtl="1"/>
                      <a:r>
                        <a:rPr lang="he-IL" sz="1800" dirty="0"/>
                        <a:t>400%</a:t>
                      </a:r>
                    </a:p>
                  </a:txBody>
                  <a:tcPr marL="91442" marR="91442" marT="45728" marB="45728"/>
                </a:tc>
                <a:extLst>
                  <a:ext uri="{0D108BD9-81ED-4DB2-BD59-A6C34878D82A}">
                    <a16:rowId xmlns="" xmlns:a16="http://schemas.microsoft.com/office/drawing/2014/main" val="10001"/>
                  </a:ext>
                </a:extLst>
              </a:tr>
              <a:tr h="640188">
                <a:tc>
                  <a:txBody>
                    <a:bodyPr/>
                    <a:lstStyle/>
                    <a:p>
                      <a:pPr rtl="1"/>
                      <a:r>
                        <a:rPr lang="he-IL" sz="1800" dirty="0"/>
                        <a:t>משך זמן המתנה לערעור</a:t>
                      </a:r>
                    </a:p>
                  </a:txBody>
                  <a:tcPr marL="91442" marR="91442" marT="45728" marB="45728"/>
                </a:tc>
                <a:tc>
                  <a:txBody>
                    <a:bodyPr/>
                    <a:lstStyle/>
                    <a:p>
                      <a:pPr rtl="1"/>
                      <a:r>
                        <a:rPr lang="he-IL" sz="1800" dirty="0"/>
                        <a:t>כ-2 שבועות</a:t>
                      </a:r>
                    </a:p>
                  </a:txBody>
                  <a:tcPr marL="91442" marR="91442" marT="45728" marB="45728"/>
                </a:tc>
                <a:tc>
                  <a:txBody>
                    <a:bodyPr/>
                    <a:lstStyle/>
                    <a:p>
                      <a:pPr rtl="1"/>
                      <a:r>
                        <a:rPr lang="he-IL" sz="1800" dirty="0"/>
                        <a:t>3 ימים</a:t>
                      </a:r>
                    </a:p>
                  </a:txBody>
                  <a:tcPr marL="91442" marR="91442" marT="45728" marB="45728"/>
                </a:tc>
                <a:tc>
                  <a:txBody>
                    <a:bodyPr/>
                    <a:lstStyle/>
                    <a:p>
                      <a:pPr rtl="1"/>
                      <a:r>
                        <a:rPr lang="he-IL" sz="1800" dirty="0"/>
                        <a:t>450%</a:t>
                      </a:r>
                    </a:p>
                  </a:txBody>
                  <a:tcPr marL="91442" marR="91442" marT="45728" marB="45728"/>
                </a:tc>
                <a:extLst>
                  <a:ext uri="{0D108BD9-81ED-4DB2-BD59-A6C34878D82A}">
                    <a16:rowId xmlns="" xmlns:a16="http://schemas.microsoft.com/office/drawing/2014/main" val="10002"/>
                  </a:ext>
                </a:extLst>
              </a:tr>
              <a:tr h="1188922">
                <a:tc>
                  <a:txBody>
                    <a:bodyPr/>
                    <a:lstStyle/>
                    <a:p>
                      <a:pPr rtl="1"/>
                      <a:r>
                        <a:rPr lang="he-IL" sz="1800" dirty="0"/>
                        <a:t>עלות לאזרח בהוצאת גרמושקה לאישור הג"א</a:t>
                      </a:r>
                    </a:p>
                  </a:txBody>
                  <a:tcPr marL="91442" marR="91442" marT="45728" marB="45728"/>
                </a:tc>
                <a:tc>
                  <a:txBody>
                    <a:bodyPr/>
                    <a:lstStyle/>
                    <a:p>
                      <a:pPr rtl="1"/>
                      <a:r>
                        <a:rPr lang="he-IL" sz="1800" dirty="0"/>
                        <a:t>כ – 4000 ש"ח לפרויקט פשוט</a:t>
                      </a:r>
                    </a:p>
                  </a:txBody>
                  <a:tcPr marL="91442" marR="91442" marT="45728" marB="45728"/>
                </a:tc>
                <a:tc>
                  <a:txBody>
                    <a:bodyPr/>
                    <a:lstStyle/>
                    <a:p>
                      <a:pPr rtl="1"/>
                      <a:r>
                        <a:rPr lang="he-IL" sz="1800" dirty="0"/>
                        <a:t>0</a:t>
                      </a:r>
                    </a:p>
                  </a:txBody>
                  <a:tcPr marL="91442" marR="91442" marT="45728" marB="45728"/>
                </a:tc>
                <a:tc>
                  <a:txBody>
                    <a:bodyPr/>
                    <a:lstStyle/>
                    <a:p>
                      <a:pPr rtl="1"/>
                      <a:r>
                        <a:rPr lang="he-IL" sz="1800" dirty="0"/>
                        <a:t>108 מש"ח. בהתחשב שמאושרים כ 27,000 יח"ד בשנה</a:t>
                      </a:r>
                    </a:p>
                  </a:txBody>
                  <a:tcPr marL="91442" marR="91442" marT="45728" marB="45728"/>
                </a:tc>
                <a:extLst>
                  <a:ext uri="{0D108BD9-81ED-4DB2-BD59-A6C34878D82A}">
                    <a16:rowId xmlns="" xmlns:a16="http://schemas.microsoft.com/office/drawing/2014/main" val="10003"/>
                  </a:ext>
                </a:extLst>
              </a:tr>
              <a:tr h="640188">
                <a:tc>
                  <a:txBody>
                    <a:bodyPr/>
                    <a:lstStyle/>
                    <a:p>
                      <a:pPr rtl="1"/>
                      <a:r>
                        <a:rPr lang="he-IL" sz="1800" dirty="0"/>
                        <a:t>הספקי מהנדסי הג"א </a:t>
                      </a:r>
                    </a:p>
                  </a:txBody>
                  <a:tcPr marL="91442" marR="91442" marT="45728" marB="45728"/>
                </a:tc>
                <a:tc>
                  <a:txBody>
                    <a:bodyPr/>
                    <a:lstStyle/>
                    <a:p>
                      <a:pPr rtl="1"/>
                      <a:r>
                        <a:rPr lang="he-IL" sz="1800" dirty="0"/>
                        <a:t>כ – 20 </a:t>
                      </a:r>
                      <a:r>
                        <a:rPr lang="he-IL" sz="1800" dirty="0" err="1"/>
                        <a:t>פרוייקטים</a:t>
                      </a:r>
                      <a:r>
                        <a:rPr lang="he-IL" sz="1800" dirty="0"/>
                        <a:t> ביום עבודה</a:t>
                      </a:r>
                    </a:p>
                  </a:txBody>
                  <a:tcPr marL="91442" marR="91442" marT="45728" marB="45728"/>
                </a:tc>
                <a:tc>
                  <a:txBody>
                    <a:bodyPr/>
                    <a:lstStyle/>
                    <a:p>
                      <a:pPr rtl="1"/>
                      <a:r>
                        <a:rPr lang="he-IL" sz="1800" dirty="0"/>
                        <a:t>32 </a:t>
                      </a:r>
                      <a:r>
                        <a:rPr lang="he-IL" sz="1800" dirty="0" err="1"/>
                        <a:t>פרוייקטים</a:t>
                      </a:r>
                      <a:r>
                        <a:rPr lang="he-IL" sz="1800" dirty="0"/>
                        <a:t> ביום עבודה</a:t>
                      </a:r>
                    </a:p>
                  </a:txBody>
                  <a:tcPr marL="91442" marR="91442" marT="45728" marB="45728"/>
                </a:tc>
                <a:tc>
                  <a:txBody>
                    <a:bodyPr/>
                    <a:lstStyle/>
                    <a:p>
                      <a:pPr rtl="1"/>
                      <a:r>
                        <a:rPr lang="he-IL" sz="1800" dirty="0"/>
                        <a:t>30%</a:t>
                      </a:r>
                    </a:p>
                  </a:txBody>
                  <a:tcPr marL="91442" marR="91442" marT="45728" marB="45728"/>
                </a:tc>
                <a:extLst>
                  <a:ext uri="{0D108BD9-81ED-4DB2-BD59-A6C34878D82A}">
                    <a16:rowId xmlns="" xmlns:a16="http://schemas.microsoft.com/office/drawing/2014/main" val="10004"/>
                  </a:ext>
                </a:extLst>
              </a:tr>
            </a:tbl>
          </a:graphicData>
        </a:graphic>
      </p:graphicFrame>
      <p:graphicFrame>
        <p:nvGraphicFramePr>
          <p:cNvPr id="14" name="טבלה 13">
            <a:extLst/>
          </p:cNvPr>
          <p:cNvGraphicFramePr>
            <a:graphicFrameLocks noGrp="1"/>
          </p:cNvGraphicFramePr>
          <p:nvPr>
            <p:extLst/>
          </p:nvPr>
        </p:nvGraphicFramePr>
        <p:xfrm>
          <a:off x="669924" y="4976266"/>
          <a:ext cx="7993064" cy="1189038"/>
        </p:xfrm>
        <a:graphic>
          <a:graphicData uri="http://schemas.openxmlformats.org/drawingml/2006/table">
            <a:tbl>
              <a:tblPr rtl="1" firstRow="1" bandRow="1">
                <a:tableStyleId>{5C22544A-7EE6-4342-B048-85BDC9FD1C3A}</a:tableStyleId>
              </a:tblPr>
              <a:tblGrid>
                <a:gridCol w="1998266">
                  <a:extLst>
                    <a:ext uri="{9D8B030D-6E8A-4147-A177-3AD203B41FA5}">
                      <a16:colId xmlns="" xmlns:a16="http://schemas.microsoft.com/office/drawing/2014/main" val="20000"/>
                    </a:ext>
                  </a:extLst>
                </a:gridCol>
                <a:gridCol w="1998266">
                  <a:extLst>
                    <a:ext uri="{9D8B030D-6E8A-4147-A177-3AD203B41FA5}">
                      <a16:colId xmlns="" xmlns:a16="http://schemas.microsoft.com/office/drawing/2014/main" val="20001"/>
                    </a:ext>
                  </a:extLst>
                </a:gridCol>
                <a:gridCol w="1998266">
                  <a:extLst>
                    <a:ext uri="{9D8B030D-6E8A-4147-A177-3AD203B41FA5}">
                      <a16:colId xmlns="" xmlns:a16="http://schemas.microsoft.com/office/drawing/2014/main" val="20002"/>
                    </a:ext>
                  </a:extLst>
                </a:gridCol>
                <a:gridCol w="1998266">
                  <a:extLst>
                    <a:ext uri="{9D8B030D-6E8A-4147-A177-3AD203B41FA5}">
                      <a16:colId xmlns="" xmlns:a16="http://schemas.microsoft.com/office/drawing/2014/main" val="20003"/>
                    </a:ext>
                  </a:extLst>
                </a:gridCol>
              </a:tblGrid>
              <a:tr h="1189038">
                <a:tc>
                  <a:txBody>
                    <a:bodyPr/>
                    <a:lstStyle/>
                    <a:p>
                      <a:pPr rtl="1"/>
                      <a:r>
                        <a:rPr lang="he-IL" sz="1800" dirty="0"/>
                        <a:t>ביקורת לאישור אכלוס לאחר בניה</a:t>
                      </a:r>
                    </a:p>
                  </a:txBody>
                  <a:tcPr marL="91442" marR="91442" marT="45732" marB="45732"/>
                </a:tc>
                <a:tc>
                  <a:txBody>
                    <a:bodyPr/>
                    <a:lstStyle/>
                    <a:p>
                      <a:pPr rtl="1"/>
                      <a:r>
                        <a:rPr lang="he-IL" sz="1800" dirty="0"/>
                        <a:t>המתנה כ 3 שבועות</a:t>
                      </a:r>
                    </a:p>
                  </a:txBody>
                  <a:tcPr marL="91442" marR="91442" marT="45732" marB="45732"/>
                </a:tc>
                <a:tc>
                  <a:txBody>
                    <a:bodyPr/>
                    <a:lstStyle/>
                    <a:p>
                      <a:pPr rtl="1"/>
                      <a:r>
                        <a:rPr lang="he-IL" sz="1800" dirty="0"/>
                        <a:t>5 ימים</a:t>
                      </a:r>
                    </a:p>
                    <a:p>
                      <a:pPr rtl="1"/>
                      <a:r>
                        <a:rPr lang="he-IL" sz="1800" dirty="0"/>
                        <a:t>(בהליך עבודה מול הרשות להסמכת מעבדות)</a:t>
                      </a:r>
                    </a:p>
                  </a:txBody>
                  <a:tcPr marL="91442" marR="91442" marT="45732" marB="45732"/>
                </a:tc>
                <a:tc>
                  <a:txBody>
                    <a:bodyPr/>
                    <a:lstStyle/>
                    <a:p>
                      <a:pPr rtl="1"/>
                      <a:r>
                        <a:rPr lang="he-IL" sz="1800" dirty="0"/>
                        <a:t>400%</a:t>
                      </a:r>
                    </a:p>
                  </a:txBody>
                  <a:tcPr marL="91442" marR="91442" marT="45732" marB="45732"/>
                </a:tc>
                <a:extLst>
                  <a:ext uri="{0D108BD9-81ED-4DB2-BD59-A6C34878D82A}">
                    <a16:rowId xmlns="" xmlns:a16="http://schemas.microsoft.com/office/drawing/2014/main" val="10000"/>
                  </a:ext>
                </a:extLst>
              </a:tr>
            </a:tbl>
          </a:graphicData>
        </a:graphic>
      </p:graphicFrame>
      <p:sp>
        <p:nvSpPr>
          <p:cNvPr id="4" name="TextBox 3"/>
          <p:cNvSpPr txBox="1"/>
          <p:nvPr/>
        </p:nvSpPr>
        <p:spPr>
          <a:xfrm>
            <a:off x="2038079" y="6172963"/>
            <a:ext cx="563647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1">
            <a:spAutoFit/>
          </a:bodyPr>
          <a:lstStyle/>
          <a:p>
            <a:pPr algn="l" rtl="0"/>
            <a:r>
              <a:rPr lang="he-IL" dirty="0">
                <a:solidFill>
                  <a:prstClr val="white"/>
                </a:solidFill>
              </a:rPr>
              <a:t>המערכת מאפשרת התקדמות בתהליך איחוד משרדי מהנדסים</a:t>
            </a:r>
          </a:p>
        </p:txBody>
      </p:sp>
    </p:spTree>
    <p:extLst>
      <p:ext uri="{BB962C8B-B14F-4D97-AF65-F5344CB8AC3E}">
        <p14:creationId xmlns:p14="http://schemas.microsoft.com/office/powerpoint/2010/main" val="122020525"/>
      </p:ext>
    </p:extLst>
  </p:cSld>
  <p:clrMapOvr>
    <a:masterClrMapping/>
  </p:clrMapOvr>
  <p:timing>
    <p:tnLst>
      <p:par>
        <p:cTn id="1" dur="indefinite" restart="never" nodeType="tmRoot"/>
      </p:par>
    </p:tnLst>
  </p:timing>
</p:sld>
</file>

<file path=ppt/theme/theme1.xml><?xml version="1.0" encoding="utf-8"?>
<a:theme xmlns:a="http://schemas.openxmlformats.org/drawingml/2006/main" name="5_פורמ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ברלין">
  <a:themeElements>
    <a:clrScheme name="ברלין">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ברלין">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ברלין">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 xmlns:thm15="http://schemas.microsoft.com/office/thememl/2012/main" name="Berlin" id="{7B5DBA9E-B069-418E-9360-A61BDD0615A4}" vid="{C0CBE056-4EF4-4D92-969E-947779DA7AAA}"/>
    </a:ext>
  </a:extLst>
</a:theme>
</file>

<file path=ppt/theme/theme11.xml><?xml version="1.0" encoding="utf-8"?>
<a:theme xmlns:a="http://schemas.openxmlformats.org/drawingml/2006/main" name="1_ברלין">
  <a:themeElements>
    <a:clrScheme name="ברלין">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ברלין">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ברלין">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 xmlns:thm15="http://schemas.microsoft.com/office/thememl/2012/main" name="Berlin" id="{7B5DBA9E-B069-418E-9360-A61BDD0615A4}" vid="{C0CBE056-4EF4-4D92-969E-947779DA7AAA}"/>
    </a:ext>
  </a:extLst>
</a:theme>
</file>

<file path=ppt/theme/theme12.xml><?xml version="1.0" encoding="utf-8"?>
<a:theme xmlns:a="http://schemas.openxmlformats.org/drawingml/2006/main" name="2_ברלין">
  <a:themeElements>
    <a:clrScheme name="ברלין">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ברלין">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ברלין">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 xmlns:thm15="http://schemas.microsoft.com/office/thememl/2012/main" name="Berlin" id="{7B5DBA9E-B069-418E-9360-A61BDD0615A4}" vid="{C0CBE056-4EF4-4D92-969E-947779DA7AAA}"/>
    </a:ext>
  </a:extLst>
</a:theme>
</file>

<file path=ppt/theme/theme13.xml><?xml version="1.0" encoding="utf-8"?>
<a:theme xmlns:a="http://schemas.openxmlformats.org/drawingml/2006/main" name="1_פורמ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ערכת נושא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ערכת נושא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4">
  <a:themeElements>
    <a:clrScheme name="Pikud Haoref_III">
      <a:dk1>
        <a:srgbClr val="262626"/>
      </a:dk1>
      <a:lt1>
        <a:srgbClr val="FFFFFF"/>
      </a:lt1>
      <a:dk2>
        <a:srgbClr val="262626"/>
      </a:dk2>
      <a:lt2>
        <a:srgbClr val="FFFFFF"/>
      </a:lt2>
      <a:accent1>
        <a:srgbClr val="FEC12B"/>
      </a:accent1>
      <a:accent2>
        <a:srgbClr val="F7A00D"/>
      </a:accent2>
      <a:accent3>
        <a:srgbClr val="F47521"/>
      </a:accent3>
      <a:accent4>
        <a:srgbClr val="F15B22"/>
      </a:accent4>
      <a:accent5>
        <a:srgbClr val="DF541F"/>
      </a:accent5>
      <a:accent6>
        <a:srgbClr val="CE4D1C"/>
      </a:accent6>
      <a:hlink>
        <a:srgbClr val="FFFFFF"/>
      </a:hlink>
      <a:folHlink>
        <a:srgbClr val="595959"/>
      </a:folHlink>
    </a:clrScheme>
    <a:fontScheme name="Custom 69">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3.xml><?xml version="1.0" encoding="utf-8"?>
<a:theme xmlns:a="http://schemas.openxmlformats.org/drawingml/2006/main" name="1_C4">
  <a:themeElements>
    <a:clrScheme name="Pikud Haoref_III">
      <a:dk1>
        <a:srgbClr val="262626"/>
      </a:dk1>
      <a:lt1>
        <a:srgbClr val="FFFFFF"/>
      </a:lt1>
      <a:dk2>
        <a:srgbClr val="262626"/>
      </a:dk2>
      <a:lt2>
        <a:srgbClr val="FFFFFF"/>
      </a:lt2>
      <a:accent1>
        <a:srgbClr val="FEC12B"/>
      </a:accent1>
      <a:accent2>
        <a:srgbClr val="F7A00D"/>
      </a:accent2>
      <a:accent3>
        <a:srgbClr val="F47521"/>
      </a:accent3>
      <a:accent4>
        <a:srgbClr val="F15B22"/>
      </a:accent4>
      <a:accent5>
        <a:srgbClr val="DF541F"/>
      </a:accent5>
      <a:accent6>
        <a:srgbClr val="CE4D1C"/>
      </a:accent6>
      <a:hlink>
        <a:srgbClr val="FFFFFF"/>
      </a:hlink>
      <a:folHlink>
        <a:srgbClr val="595959"/>
      </a:folHlink>
    </a:clrScheme>
    <a:fontScheme name="Custom 69">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4.xml><?xml version="1.0" encoding="utf-8"?>
<a:theme xmlns:a="http://schemas.openxmlformats.org/drawingml/2006/main" name="2_C4">
  <a:themeElements>
    <a:clrScheme name="Pikud Haoref_III">
      <a:dk1>
        <a:srgbClr val="262626"/>
      </a:dk1>
      <a:lt1>
        <a:srgbClr val="FFFFFF"/>
      </a:lt1>
      <a:dk2>
        <a:srgbClr val="262626"/>
      </a:dk2>
      <a:lt2>
        <a:srgbClr val="FFFFFF"/>
      </a:lt2>
      <a:accent1>
        <a:srgbClr val="FEC12B"/>
      </a:accent1>
      <a:accent2>
        <a:srgbClr val="F7A00D"/>
      </a:accent2>
      <a:accent3>
        <a:srgbClr val="F47521"/>
      </a:accent3>
      <a:accent4>
        <a:srgbClr val="F15B22"/>
      </a:accent4>
      <a:accent5>
        <a:srgbClr val="DF541F"/>
      </a:accent5>
      <a:accent6>
        <a:srgbClr val="CE4D1C"/>
      </a:accent6>
      <a:hlink>
        <a:srgbClr val="FFFFFF"/>
      </a:hlink>
      <a:folHlink>
        <a:srgbClr val="595959"/>
      </a:folHlink>
    </a:clrScheme>
    <a:fontScheme name="Custom 69">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5.xml><?xml version="1.0" encoding="utf-8"?>
<a:theme xmlns:a="http://schemas.openxmlformats.org/drawingml/2006/main" name="3_C4">
  <a:themeElements>
    <a:clrScheme name="Pikud Haoref_III">
      <a:dk1>
        <a:srgbClr val="262626"/>
      </a:dk1>
      <a:lt1>
        <a:srgbClr val="FFFFFF"/>
      </a:lt1>
      <a:dk2>
        <a:srgbClr val="262626"/>
      </a:dk2>
      <a:lt2>
        <a:srgbClr val="FFFFFF"/>
      </a:lt2>
      <a:accent1>
        <a:srgbClr val="FEC12B"/>
      </a:accent1>
      <a:accent2>
        <a:srgbClr val="F7A00D"/>
      </a:accent2>
      <a:accent3>
        <a:srgbClr val="F47521"/>
      </a:accent3>
      <a:accent4>
        <a:srgbClr val="F15B22"/>
      </a:accent4>
      <a:accent5>
        <a:srgbClr val="DF541F"/>
      </a:accent5>
      <a:accent6>
        <a:srgbClr val="CE4D1C"/>
      </a:accent6>
      <a:hlink>
        <a:srgbClr val="FFFFFF"/>
      </a:hlink>
      <a:folHlink>
        <a:srgbClr val="595959"/>
      </a:folHlink>
    </a:clrScheme>
    <a:fontScheme name="Custom 69">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6.xml><?xml version="1.0" encoding="utf-8"?>
<a:theme xmlns:a="http://schemas.openxmlformats.org/drawingml/2006/main" name="4_C4">
  <a:themeElements>
    <a:clrScheme name="Pikud Haoref_III">
      <a:dk1>
        <a:srgbClr val="262626"/>
      </a:dk1>
      <a:lt1>
        <a:srgbClr val="FFFFFF"/>
      </a:lt1>
      <a:dk2>
        <a:srgbClr val="262626"/>
      </a:dk2>
      <a:lt2>
        <a:srgbClr val="FFFFFF"/>
      </a:lt2>
      <a:accent1>
        <a:srgbClr val="FEC12B"/>
      </a:accent1>
      <a:accent2>
        <a:srgbClr val="F7A00D"/>
      </a:accent2>
      <a:accent3>
        <a:srgbClr val="F47521"/>
      </a:accent3>
      <a:accent4>
        <a:srgbClr val="F15B22"/>
      </a:accent4>
      <a:accent5>
        <a:srgbClr val="DF541F"/>
      </a:accent5>
      <a:accent6>
        <a:srgbClr val="CE4D1C"/>
      </a:accent6>
      <a:hlink>
        <a:srgbClr val="FFFFFF"/>
      </a:hlink>
      <a:folHlink>
        <a:srgbClr val="595959"/>
      </a:folHlink>
    </a:clrScheme>
    <a:fontScheme name="Custom 69">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7.xml><?xml version="1.0" encoding="utf-8"?>
<a:theme xmlns:a="http://schemas.openxmlformats.org/drawingml/2006/main" name="5_C4">
  <a:themeElements>
    <a:clrScheme name="Pikud Haoref_III">
      <a:dk1>
        <a:srgbClr val="262626"/>
      </a:dk1>
      <a:lt1>
        <a:srgbClr val="FFFFFF"/>
      </a:lt1>
      <a:dk2>
        <a:srgbClr val="262626"/>
      </a:dk2>
      <a:lt2>
        <a:srgbClr val="FFFFFF"/>
      </a:lt2>
      <a:accent1>
        <a:srgbClr val="FEC12B"/>
      </a:accent1>
      <a:accent2>
        <a:srgbClr val="F7A00D"/>
      </a:accent2>
      <a:accent3>
        <a:srgbClr val="F47521"/>
      </a:accent3>
      <a:accent4>
        <a:srgbClr val="F15B22"/>
      </a:accent4>
      <a:accent5>
        <a:srgbClr val="DF541F"/>
      </a:accent5>
      <a:accent6>
        <a:srgbClr val="CE4D1C"/>
      </a:accent6>
      <a:hlink>
        <a:srgbClr val="FFFFFF"/>
      </a:hlink>
      <a:folHlink>
        <a:srgbClr val="595959"/>
      </a:folHlink>
    </a:clrScheme>
    <a:fontScheme name="Custom 69">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8.xml><?xml version="1.0" encoding="utf-8"?>
<a:theme xmlns:a="http://schemas.openxmlformats.org/drawingml/2006/main" name="6_C4">
  <a:themeElements>
    <a:clrScheme name="Pikud Haoref_III">
      <a:dk1>
        <a:srgbClr val="262626"/>
      </a:dk1>
      <a:lt1>
        <a:srgbClr val="FFFFFF"/>
      </a:lt1>
      <a:dk2>
        <a:srgbClr val="262626"/>
      </a:dk2>
      <a:lt2>
        <a:srgbClr val="FFFFFF"/>
      </a:lt2>
      <a:accent1>
        <a:srgbClr val="FEC12B"/>
      </a:accent1>
      <a:accent2>
        <a:srgbClr val="F7A00D"/>
      </a:accent2>
      <a:accent3>
        <a:srgbClr val="F47521"/>
      </a:accent3>
      <a:accent4>
        <a:srgbClr val="F15B22"/>
      </a:accent4>
      <a:accent5>
        <a:srgbClr val="DF541F"/>
      </a:accent5>
      <a:accent6>
        <a:srgbClr val="CE4D1C"/>
      </a:accent6>
      <a:hlink>
        <a:srgbClr val="FFFFFF"/>
      </a:hlink>
      <a:folHlink>
        <a:srgbClr val="595959"/>
      </a:folHlink>
    </a:clrScheme>
    <a:fontScheme name="Custom 69">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9.xml><?xml version="1.0" encoding="utf-8"?>
<a:theme xmlns:a="http://schemas.openxmlformats.org/drawingml/2006/main" name="פורמ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מסמך" ma:contentTypeID="0x010100CC4B012D1451F749B73A56B0F1932999" ma:contentTypeVersion="7" ma:contentTypeDescription="צור מסמך חדש." ma:contentTypeScope="" ma:versionID="6478b01d94633f58978317dc936f464d">
  <xsd:schema xmlns:xsd="http://www.w3.org/2001/XMLSchema" xmlns:xs="http://www.w3.org/2001/XMLSchema" xmlns:p="http://schemas.microsoft.com/office/2006/metadata/properties" targetNamespace="http://schemas.microsoft.com/office/2006/metadata/properties" ma:root="true" ma:fieldsID="95da7ab937a0f689c46a67fbab55042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סוג תוכן" ma:readOnly="true"/>
        <xsd:element ref="dc:title" minOccurs="0" maxOccurs="1" ma:index="3"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B0BEEE27-4AB8-4A16-A8B9-B8A9B5EBF2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1A3643A-3456-47B7-819B-E1774112CCFC}">
  <ds:schemaRefs>
    <ds:schemaRef ds:uri="http://schemas.microsoft.com/sharepoint/v3/contenttype/forms"/>
  </ds:schemaRefs>
</ds:datastoreItem>
</file>

<file path=customXml/itemProps3.xml><?xml version="1.0" encoding="utf-8"?>
<ds:datastoreItem xmlns:ds="http://schemas.openxmlformats.org/officeDocument/2006/customXml" ds:itemID="{A5900CEA-5473-416C-8E59-4F1DE95BC100}">
  <ds:schemaRefs>
    <ds:schemaRef ds:uri="http://www.w3.org/XML/1998/namespace"/>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75515</TotalTime>
  <Words>2390</Words>
  <Application>Microsoft Office PowerPoint</Application>
  <PresentationFormat>‫הצגה על המסך (4:3)</PresentationFormat>
  <Paragraphs>406</Paragraphs>
  <Slides>46</Slides>
  <Notes>1</Notes>
  <HiddenSlides>4</HiddenSlides>
  <MMClips>0</MMClips>
  <ScaleCrop>false</ScaleCrop>
  <HeadingPairs>
    <vt:vector size="6" baseType="variant">
      <vt:variant>
        <vt:lpstr>ערכת נושא</vt:lpstr>
      </vt:variant>
      <vt:variant>
        <vt:i4>13</vt:i4>
      </vt:variant>
      <vt:variant>
        <vt:lpstr>כותרות שקופיות</vt:lpstr>
      </vt:variant>
      <vt:variant>
        <vt:i4>46</vt:i4>
      </vt:variant>
      <vt:variant>
        <vt:lpstr>הצגות מותאמות אישית</vt:lpstr>
      </vt:variant>
      <vt:variant>
        <vt:i4>266</vt:i4>
      </vt:variant>
    </vt:vector>
  </HeadingPairs>
  <TitlesOfParts>
    <vt:vector size="325" baseType="lpstr">
      <vt:lpstr>5_פורמט</vt:lpstr>
      <vt:lpstr>C4</vt:lpstr>
      <vt:lpstr>1_C4</vt:lpstr>
      <vt:lpstr>2_C4</vt:lpstr>
      <vt:lpstr>3_C4</vt:lpstr>
      <vt:lpstr>4_C4</vt:lpstr>
      <vt:lpstr>5_C4</vt:lpstr>
      <vt:lpstr>6_C4</vt:lpstr>
      <vt:lpstr>פורמט</vt:lpstr>
      <vt:lpstr>ברלין</vt:lpstr>
      <vt:lpstr>1_ברלין</vt:lpstr>
      <vt:lpstr>2_ברלין</vt:lpstr>
      <vt:lpstr>1_פורמט</vt:lpstr>
      <vt:lpstr>מצגת של PowerPoint</vt:lpstr>
      <vt:lpstr>מצגת של PowerPoint</vt:lpstr>
      <vt:lpstr>מצגת של PowerPoint</vt:lpstr>
      <vt:lpstr>מצגת של PowerPoint</vt:lpstr>
      <vt:lpstr>מצגת של PowerPoint</vt:lpstr>
      <vt:lpstr>הנגשת המידע התכנוני למיגון</vt:lpstr>
      <vt:lpstr>קידום תמ"אות בתחום המיגון</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הגדרות חוקיות בתחום המיגון</vt:lpstr>
      <vt:lpstr>עיקרי התשתית המשפטית- חוק הג"א 1951 </vt:lpstr>
      <vt:lpstr>מצגת של PowerPoint</vt:lpstr>
      <vt:lpstr>מצגת של PowerPoint</vt:lpstr>
      <vt:lpstr>מקלט ציבורי</vt:lpstr>
      <vt:lpstr>מקלטים פרטיים-משותפים</vt:lpstr>
      <vt:lpstr>מרחבים מוגנים (ממ"ד, ממ"ק, ממ"מ)</vt:lpstr>
      <vt:lpstr>שיפורי מיגון/"חדר מחוזק"</vt:lpstr>
      <vt:lpstr>התייחסות סטטוטורית של פקע"ר  להיתרים המוגשים</vt:lpstr>
      <vt:lpstr>מצגת של PowerPoint</vt:lpstr>
      <vt:lpstr>מצגת של PowerPoint</vt:lpstr>
      <vt:lpstr>מצגת של PowerPoint</vt:lpstr>
      <vt:lpstr>מצגת של PowerPoint</vt:lpstr>
      <vt:lpstr>תהליך הגשת הבקשה לפטור ממיגון</vt:lpstr>
      <vt:lpstr>חידושים בתחום המו"פ</vt:lpstr>
      <vt:lpstr>מצגת של PowerPoint</vt:lpstr>
      <vt:lpstr>מצגת של PowerPoint</vt:lpstr>
      <vt:lpstr>מצגת של PowerPoint</vt:lpstr>
      <vt:lpstr>מצגת של PowerPoint</vt:lpstr>
      <vt:lpstr>מצגת של PowerPoint</vt:lpstr>
      <vt:lpstr>מצגת של PowerPoint</vt:lpstr>
      <vt:lpstr>התפתחות תקציב1</vt:lpstr>
      <vt:lpstr>ליב</vt:lpstr>
      <vt:lpstr>ת.ע</vt:lpstr>
      <vt:lpstr>הנד</vt:lpstr>
      <vt:lpstr>קו</vt:lpstr>
      <vt:lpstr>מל</vt:lpstr>
      <vt:lpstr>תוכ</vt:lpstr>
      <vt:lpstr>אחז</vt:lpstr>
      <vt:lpstr>מש</vt:lpstr>
      <vt:lpstr>תע</vt:lpstr>
      <vt:lpstr>קשר</vt:lpstr>
      <vt:lpstr>קוים</vt:lpstr>
      <vt:lpstr>מ</vt:lpstr>
      <vt:lpstr>תו</vt:lpstr>
      <vt:lpstr>משפ</vt:lpstr>
      <vt:lpstr>ל</vt:lpstr>
      <vt:lpstr>עבו</vt:lpstr>
      <vt:lpstr>הצגה מותאמת אישית 15</vt:lpstr>
      <vt:lpstr>אימו</vt:lpstr>
      <vt:lpstr>הצגה מותאמת אישית 16</vt:lpstr>
      <vt:lpstr>הצגה מותאמת אישית 17</vt:lpstr>
      <vt:lpstr>הנחות עבודה</vt:lpstr>
      <vt:lpstr>תקציב</vt:lpstr>
      <vt:lpstr>מקורות</vt:lpstr>
      <vt:lpstr>שימושים</vt:lpstr>
      <vt:lpstr>ביזור</vt:lpstr>
      <vt:lpstr>התייעלות</vt:lpstr>
      <vt:lpstr>נקודות דיון</vt:lpstr>
      <vt:lpstr>תמיכה בלחימה</vt:lpstr>
      <vt:lpstr>מוכאימבט</vt:lpstr>
      <vt:lpstr>שאר</vt:lpstr>
      <vt:lpstr>אוגדות</vt:lpstr>
      <vt:lpstr>תכנ</vt:lpstr>
      <vt:lpstr>הצגה מותאמת אישית 18</vt:lpstr>
      <vt:lpstr>הצגה מותאמת אישית 19</vt:lpstr>
      <vt:lpstr>הצגה מותאמת אישית 20</vt:lpstr>
      <vt:lpstr>הצגה מותאמת אישית 21</vt:lpstr>
      <vt:lpstr>הצגה מותאמת אישית 22</vt:lpstr>
      <vt:lpstr>הצגה מותאמת אישית 23</vt:lpstr>
      <vt:lpstr>הצגה מותאמת אישית 24</vt:lpstr>
      <vt:lpstr>הצגה מותאמת אישית 25</vt:lpstr>
      <vt:lpstr>הצגה מותאמת אישית 26</vt:lpstr>
      <vt:lpstr>הצגה מותאמת אישית 27</vt:lpstr>
      <vt:lpstr>הצגה מותאמת אישית 28</vt:lpstr>
      <vt:lpstr>הצגה מותאמת אישית 29</vt:lpstr>
      <vt:lpstr>מקורות 1</vt:lpstr>
      <vt:lpstr>מקורות פירוט 1</vt:lpstr>
      <vt:lpstr>שימושים 1</vt:lpstr>
      <vt:lpstr>שימושים 09</vt:lpstr>
      <vt:lpstr>תמיכה 1</vt:lpstr>
      <vt:lpstr>תמיכה 11</vt:lpstr>
      <vt:lpstr>תמיכה 111</vt:lpstr>
      <vt:lpstr>תמיכה 1111</vt:lpstr>
      <vt:lpstr>מוכנות 1</vt:lpstr>
      <vt:lpstr>כ"א 1</vt:lpstr>
      <vt:lpstr>אחר 1</vt:lpstr>
      <vt:lpstr>אוגדות 1</vt:lpstr>
      <vt:lpstr>סיכונים</vt:lpstr>
      <vt:lpstr>משאבים 1</vt:lpstr>
      <vt:lpstr>ביזור 1</vt:lpstr>
      <vt:lpstr>התייעלות 1</vt:lpstr>
      <vt:lpstr>תגבור 1</vt:lpstr>
      <vt:lpstr>מים 1</vt:lpstr>
      <vt:lpstr>חשמל 1</vt:lpstr>
      <vt:lpstr>הסעדה 1</vt:lpstr>
      <vt:lpstr>תשורות 1</vt:lpstr>
      <vt:lpstr>תקציב 11</vt:lpstr>
      <vt:lpstr>הצגה מותאמת אישית 30</vt:lpstr>
      <vt:lpstr>הצגה מותאמת אישית 31</vt:lpstr>
      <vt:lpstr>הצגה מותאמת אישית 32</vt:lpstr>
      <vt:lpstr>שימושים 0809</vt:lpstr>
      <vt:lpstr>תהליך תכנון</vt:lpstr>
      <vt:lpstr>גנט</vt:lpstr>
      <vt:lpstr>הנחות</vt:lpstr>
      <vt:lpstr>עיקרי</vt:lpstr>
      <vt:lpstr>לקחים</vt:lpstr>
      <vt:lpstr>מימוש</vt:lpstr>
      <vt:lpstr>מודיעין</vt:lpstr>
      <vt:lpstr>תפיסה</vt:lpstr>
      <vt:lpstr>ת''ע</vt:lpstr>
      <vt:lpstr>עקורו</vt:lpstr>
      <vt:lpstr>אימונים</vt:lpstr>
      <vt:lpstr>מוכנות</vt:lpstr>
      <vt:lpstr>תמי</vt:lpstr>
      <vt:lpstr>פרוי</vt:lpstr>
      <vt:lpstr>ארגון וכ''א</vt:lpstr>
      <vt:lpstr>מקור</vt:lpstr>
      <vt:lpstr>מקור פירוט</vt:lpstr>
      <vt:lpstr>שימ</vt:lpstr>
      <vt:lpstr>שימו 08 09</vt:lpstr>
      <vt:lpstr>מקור שימ 09</vt:lpstr>
      <vt:lpstr>תמיכה</vt:lpstr>
      <vt:lpstr>תמיכת 1</vt:lpstr>
      <vt:lpstr>תמיכת 2</vt:lpstr>
      <vt:lpstr>תמיכת 3</vt:lpstr>
      <vt:lpstr>מוכ</vt:lpstr>
      <vt:lpstr>אחז   12</vt:lpstr>
      <vt:lpstr>אחר  12</vt:lpstr>
      <vt:lpstr>יחיד</vt:lpstr>
      <vt:lpstr>סיכונ</vt:lpstr>
      <vt:lpstr>משאב</vt:lpstr>
      <vt:lpstr>הלייע</vt:lpstr>
      <vt:lpstr>ביזו</vt:lpstr>
      <vt:lpstr>תגבו</vt:lpstr>
      <vt:lpstr>מים</vt:lpstr>
      <vt:lpstr>חשמל</vt:lpstr>
      <vt:lpstr>הסעד</vt:lpstr>
      <vt:lpstr>תשורות</vt:lpstr>
      <vt:lpstr>פער</vt:lpstr>
      <vt:lpstr>תקציב 12</vt:lpstr>
      <vt:lpstr>ת''עע</vt:lpstr>
      <vt:lpstr>תכ מול בצ</vt:lpstr>
      <vt:lpstr>שימושי בנמצ</vt:lpstr>
      <vt:lpstr>פירוט בנמצ</vt:lpstr>
      <vt:lpstr>תמונות</vt:lpstr>
      <vt:lpstr>ת'''ע</vt:lpstr>
      <vt:lpstr>הצגה מותאמת אישית 33</vt:lpstr>
      <vt:lpstr>הצגה מותאמת אישית 34</vt:lpstr>
      <vt:lpstr>הצגה מותאמת אישית 35</vt:lpstr>
      <vt:lpstr>הצגה מותאמת אישית 36</vt:lpstr>
      <vt:lpstr>הצגה מותאמת אישית 37</vt:lpstr>
      <vt:lpstr>הצגה מותאמת אישית 38</vt:lpstr>
      <vt:lpstr>הצגה מותאמת אישית 39</vt:lpstr>
      <vt:lpstr>הצגה מותאמת אישית 40</vt:lpstr>
      <vt:lpstr>הצגה מותאמת אישית 41</vt:lpstr>
      <vt:lpstr>הצגה מותאמת אישית 42</vt:lpstr>
      <vt:lpstr>הצגה מותאמת אישית 43</vt:lpstr>
      <vt:lpstr>הצגה מותאמת אישית 44</vt:lpstr>
      <vt:lpstr>הצגה מותאמת אישית 45</vt:lpstr>
      <vt:lpstr>הצגה מותאמת אישית 46</vt:lpstr>
      <vt:lpstr>הצגה מותאמת אישית 47</vt:lpstr>
      <vt:lpstr>הצגה מותאמת אישית 48</vt:lpstr>
      <vt:lpstr>הצגה מותאמת אישית 49</vt:lpstr>
      <vt:lpstr>הצגה מותאמת אישית 50</vt:lpstr>
      <vt:lpstr>הצגה מותאמת אישית 51</vt:lpstr>
      <vt:lpstr>הצגה מותאמת אישית 52</vt:lpstr>
      <vt:lpstr>הצגה מותאמת אישית 53</vt:lpstr>
      <vt:lpstr>הצגה מותאמת אישית 54</vt:lpstr>
      <vt:lpstr>הצגה מותאמת אישית 55</vt:lpstr>
      <vt:lpstr>הצגה מותאמת אישית 56</vt:lpstr>
      <vt:lpstr>הצגה מותאמת אישית 57</vt:lpstr>
      <vt:lpstr>מקור111</vt:lpstr>
      <vt:lpstr>מקור פירוט11</vt:lpstr>
      <vt:lpstr>שימ1111</vt:lpstr>
      <vt:lpstr>תמיכ</vt:lpstr>
      <vt:lpstr>מוכ הדר</vt:lpstr>
      <vt:lpstr>אחזקה</vt:lpstr>
      <vt:lpstr>אחר1212</vt:lpstr>
      <vt:lpstr>סיכונים1212</vt:lpstr>
      <vt:lpstr>משאב1212</vt:lpstr>
      <vt:lpstr>ביזור1212</vt:lpstr>
      <vt:lpstr>התייעל</vt:lpstr>
      <vt:lpstr>תקצ</vt:lpstr>
      <vt:lpstr>הצגה מותאמת אישית 58</vt:lpstr>
      <vt:lpstr>הצגה מותאמת אישית 59</vt:lpstr>
      <vt:lpstr>הצגה מותאמת אישית 60</vt:lpstr>
      <vt:lpstr>כללי</vt:lpstr>
      <vt:lpstr>תמיכ12</vt:lpstr>
      <vt:lpstr>מוכנות והדרכה</vt:lpstr>
      <vt:lpstr>אחזקה12</vt:lpstr>
      <vt:lpstr>אחר 18</vt:lpstr>
      <vt:lpstr>משאבים</vt:lpstr>
      <vt:lpstr>ביזור 1212</vt:lpstr>
      <vt:lpstr>התייעלות 18</vt:lpstr>
      <vt:lpstr>חשמל147</vt:lpstr>
      <vt:lpstr>סס09</vt:lpstr>
      <vt:lpstr>מקור12</vt:lpstr>
      <vt:lpstr>פירוט מקור12</vt:lpstr>
      <vt:lpstr>השוואה 09 מקור</vt:lpstr>
      <vt:lpstr>שימושי</vt:lpstr>
      <vt:lpstr>תמיכה121212</vt:lpstr>
      <vt:lpstr>משמר פקמז</vt:lpstr>
      <vt:lpstr>מוכנות13</vt:lpstr>
      <vt:lpstr>צופרים</vt:lpstr>
      <vt:lpstr>אימוני</vt:lpstr>
      <vt:lpstr>אחזק</vt:lpstr>
      <vt:lpstr>אחר14</vt:lpstr>
      <vt:lpstr>יח'ד</vt:lpstr>
      <vt:lpstr>משאביייים</vt:lpstr>
      <vt:lpstr>ביזור 154</vt:lpstr>
      <vt:lpstr>התייעלות154</vt:lpstr>
      <vt:lpstr>כככככא</vt:lpstr>
      <vt:lpstr>מי</vt:lpstr>
      <vt:lpstr>הובלה</vt:lpstr>
      <vt:lpstr>דלק15</vt:lpstr>
      <vt:lpstr>חשמ</vt:lpstr>
      <vt:lpstr>ניהול סיכ</vt:lpstr>
      <vt:lpstr>קיצוץ</vt:lpstr>
      <vt:lpstr>תשורו</vt:lpstr>
      <vt:lpstr>פער 14</vt:lpstr>
      <vt:lpstr>שומר סביבה</vt:lpstr>
      <vt:lpstr>תהההל</vt:lpstr>
      <vt:lpstr>בסיס</vt:lpstr>
      <vt:lpstr>מורחב</vt:lpstr>
      <vt:lpstr>מפתוח</vt:lpstr>
      <vt:lpstr>tudddd</vt:lpstr>
      <vt:lpstr>אוגגגג</vt:lpstr>
      <vt:lpstr>כא3232</vt:lpstr>
      <vt:lpstr>חשמל3335</vt:lpstr>
      <vt:lpstr>הובלה36</vt:lpstr>
      <vt:lpstr>הסעדה 37</vt:lpstr>
      <vt:lpstr>תשורות38</vt:lpstr>
      <vt:lpstr>פרויקט39</vt:lpstr>
      <vt:lpstr>מדים</vt:lpstr>
      <vt:lpstr>קיצוץ משא</vt:lpstr>
      <vt:lpstr>v,hhgku31</vt:lpstr>
      <vt:lpstr>התייעל31</vt:lpstr>
      <vt:lpstr>קיום28</vt:lpstr>
      <vt:lpstr>תעם29</vt:lpstr>
      <vt:lpstr>מרפ</vt:lpstr>
      <vt:lpstr>תקציב121</vt:lpstr>
      <vt:lpstr>תהליך תכנון1</vt:lpstr>
      <vt:lpstr>גאנט1</vt:lpstr>
      <vt:lpstr>עיקרי תכ1</vt:lpstr>
      <vt:lpstr>לקחים1</vt:lpstr>
      <vt:lpstr>הנחות1</vt:lpstr>
      <vt:lpstr>מודיעין1</vt:lpstr>
      <vt:lpstr>תפיסה 1</vt:lpstr>
      <vt:lpstr>אימונים ות1</vt:lpstr>
      <vt:lpstr>ת''ע 1</vt:lpstr>
      <vt:lpstr>עקורו1</vt:lpstr>
      <vt:lpstr>עיקרי 11</vt:lpstr>
      <vt:lpstr>ארגון11</vt:lpstr>
      <vt:lpstr>פער1</vt:lpstr>
      <vt:lpstr>הנחות15</vt:lpstr>
      <vt:lpstr>תה"ל</vt:lpstr>
      <vt:lpstr>בא"ח נח"ל</vt:lpstr>
      <vt:lpstr>צה"ל שומר סביבה</vt:lpstr>
      <vt:lpstr>פערים</vt:lpstr>
      <vt:lpstr>המרות</vt:lpstr>
      <vt:lpstr>משמר</vt:lpstr>
      <vt:lpstr>מוכנות1</vt:lpstr>
      <vt:lpstr>פערים1</vt:lpstr>
      <vt:lpstr>תקציב אוגדות</vt:lpstr>
      <vt:lpstr>ס"ס 2010</vt:lpstr>
      <vt:lpstr>פרויקטים נוספים</vt:lpstr>
      <vt:lpstr>הגנ"ש</vt:lpstr>
      <vt:lpstr>תע"ם</vt:lpstr>
      <vt:lpstr>רציפות</vt:lpstr>
      <vt:lpstr>פערים3</vt:lpstr>
      <vt:lpstr>ירדן</vt:lpstr>
      <vt:lpstr>פערי תשתיות</vt:lpstr>
      <vt:lpstr>משמר פ</vt:lpstr>
      <vt:lpstr>מצגת תקציב</vt:lpstr>
      <vt:lpstr>עץ מבנה</vt:lpstr>
      <vt:lpstr>סל</vt:lpstr>
      <vt:lpstr>רכב ממוגן</vt:lpstr>
      <vt:lpstr>רישות</vt:lpstr>
      <vt:lpstr>פערים4</vt:lpstr>
      <vt:lpstr>התייעלות1</vt:lpstr>
      <vt:lpstr>דלק</vt:lpstr>
      <vt:lpstr>חשמל1</vt:lpstr>
      <vt:lpstr>הובלה1</vt:lpstr>
      <vt:lpstr>ברזל</vt:lpstr>
      <vt:lpstr>תשורות1</vt:lpstr>
      <vt:lpstr>הסעדה1</vt:lpstr>
      <vt:lpstr>צווי תפיסה</vt:lpstr>
      <vt:lpstr>יבשנים</vt:lpstr>
      <vt:lpstr>התייעלות4</vt:lpstr>
      <vt:lpstr>צורכים בתבונה</vt:lpstr>
      <vt:lpstr>פערי פו"ש</vt:lpstr>
      <vt:lpstr>פגיעה באמון</vt:lpstr>
      <vt:lpstr>פערי איסוף</vt:lpstr>
      <vt:lpstr>מכשול</vt:lpstr>
      <vt:lpstr>הנחות2</vt:lpstr>
      <vt:lpstr>מבוא השמש</vt:lpstr>
    </vt:vector>
  </TitlesOfParts>
  <Company>MOD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תע סגן הרמטכל (2) (3).pptx</dc:title>
  <dc:creator>s7024840</dc:creator>
  <cp:lastModifiedBy>יאשי</cp:lastModifiedBy>
  <cp:revision>8704</cp:revision>
  <cp:lastPrinted>2018-01-18T05:25:23Z</cp:lastPrinted>
  <dcterms:created xsi:type="dcterms:W3CDTF">2005-02-28T13:01:12Z</dcterms:created>
  <dcterms:modified xsi:type="dcterms:W3CDTF">2020-03-22T13:51:09Z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0x010100CC4B012D1451F749B73A56B0F1932999</vt:lpwstr>
  </property>
  <property fmtid="{D5CDD505-2E9C-101B-9397-08002B2CF9AE}" pid="3" name="_dlc_policyId">
    <vt:lpwstr>0x010100842DEE04968B764789EC006463CA9D6F|348408048</vt:lpwstr>
  </property>
  <property fmtid="{D5CDD505-2E9C-101B-9397-08002B2CF9AE}" pid="4" name="ItemRetentionFormula">
    <vt:lpwstr>&lt;formula id="Microsoft.Office.RecordsManagement.PolicyFeatures.Expiration.Formula.BuiltIn"&gt;&lt;number&gt;2&lt;/number&gt;&lt;property&gt;Created&lt;/property&gt;&lt;propertyId&gt;8c06beca-0777-48f7-91c7-6da68bc07b69&lt;/propertyId&gt;&lt;period&gt;days&lt;/period&gt;&lt;/formula&gt;</vt:lpwstr>
  </property>
</Properties>
</file>